
<file path=[Content_Types].xml><?xml version="1.0" encoding="utf-8"?>
<Types xmlns="http://schemas.openxmlformats.org/package/2006/content-types">
  <Default Extension="jpg" ContentType="image/pn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1.xml" ContentType="application/vnd.openxmlformats-officedocument.presentationml.tags+xml"/>
  <Override PartName="/ppt/media/image13.jpg" ContentType="image/jpeg"/>
  <Override PartName="/ppt/media/image14.jpg" ContentType="image/jpeg"/>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37.xml" ContentType="application/vnd.openxmlformats-officedocument.presentationml.notesSlide+xml"/>
  <Override PartName="/ppt/media/image45.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6" r:id="rId2"/>
    <p:sldMasterId id="2147483694" r:id="rId3"/>
  </p:sldMasterIdLst>
  <p:notesMasterIdLst>
    <p:notesMasterId r:id="rId41"/>
  </p:notesMasterIdLst>
  <p:handoutMasterIdLst>
    <p:handoutMasterId r:id="rId42"/>
  </p:handoutMasterIdLst>
  <p:sldIdLst>
    <p:sldId id="1183" r:id="rId4"/>
    <p:sldId id="1326" r:id="rId5"/>
    <p:sldId id="1327" r:id="rId6"/>
    <p:sldId id="1328" r:id="rId7"/>
    <p:sldId id="1329" r:id="rId8"/>
    <p:sldId id="1330" r:id="rId9"/>
    <p:sldId id="1332" r:id="rId10"/>
    <p:sldId id="1331" r:id="rId11"/>
    <p:sldId id="1333" r:id="rId12"/>
    <p:sldId id="1334" r:id="rId13"/>
    <p:sldId id="1335" r:id="rId14"/>
    <p:sldId id="1336" r:id="rId15"/>
    <p:sldId id="1337" r:id="rId16"/>
    <p:sldId id="1338" r:id="rId17"/>
    <p:sldId id="1339" r:id="rId18"/>
    <p:sldId id="1340" r:id="rId19"/>
    <p:sldId id="1341" r:id="rId20"/>
    <p:sldId id="1342" r:id="rId21"/>
    <p:sldId id="1343" r:id="rId22"/>
    <p:sldId id="1344" r:id="rId23"/>
    <p:sldId id="1345" r:id="rId24"/>
    <p:sldId id="1346" r:id="rId25"/>
    <p:sldId id="1347" r:id="rId26"/>
    <p:sldId id="1348" r:id="rId27"/>
    <p:sldId id="1349" r:id="rId28"/>
    <p:sldId id="1350" r:id="rId29"/>
    <p:sldId id="1351" r:id="rId30"/>
    <p:sldId id="1352" r:id="rId31"/>
    <p:sldId id="1353" r:id="rId32"/>
    <p:sldId id="1354" r:id="rId33"/>
    <p:sldId id="1355" r:id="rId34"/>
    <p:sldId id="1356" r:id="rId35"/>
    <p:sldId id="1357" r:id="rId36"/>
    <p:sldId id="1358" r:id="rId37"/>
    <p:sldId id="1359" r:id="rId38"/>
    <p:sldId id="1360" r:id="rId39"/>
    <p:sldId id="1280"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27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336699"/>
    <a:srgbClr val="767171"/>
    <a:srgbClr val="1E5193"/>
    <a:srgbClr val="4472C4"/>
    <a:srgbClr val="A86820"/>
    <a:srgbClr val="E5A417"/>
    <a:srgbClr val="ED7D31"/>
    <a:srgbClr val="191D69"/>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70" autoAdjust="0"/>
  </p:normalViewPr>
  <p:slideViewPr>
    <p:cSldViewPr snapToGrid="0" showGuides="1">
      <p:cViewPr varScale="1">
        <p:scale>
          <a:sx n="115" d="100"/>
          <a:sy n="115" d="100"/>
        </p:scale>
        <p:origin x="372" y="114"/>
      </p:cViewPr>
      <p:guideLst>
        <p:guide pos="3840"/>
        <p:guide orient="horz" pos="2273"/>
      </p:guideLst>
    </p:cSldViewPr>
  </p:slideViewPr>
  <p:notesTextViewPr>
    <p:cViewPr>
      <p:scale>
        <a:sx n="1" d="1"/>
        <a:sy n="1" d="1"/>
      </p:scale>
      <p:origin x="0" y="0"/>
    </p:cViewPr>
  </p:notesTextViewPr>
  <p:notesViewPr>
    <p:cSldViewPr snapToGrid="0" showGuides="1">
      <p:cViewPr varScale="1">
        <p:scale>
          <a:sx n="87" d="100"/>
          <a:sy n="87" d="100"/>
        </p:scale>
        <p:origin x="384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7B3537FB-EB26-4C56-AE80-85775D94FDE5}"/>
              </a:ext>
            </a:extLst>
          </p:cNvPr>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3200E245-8ACB-46DB-AAC8-96E25096CA3F}"/>
              </a:ext>
            </a:extLst>
          </p:cNvPr>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2A394B49-0578-468F-9F25-9A531CCC6648}" type="datetime1">
              <a:rPr lang="zh-CN" altLang="en-US" smtClean="0"/>
              <a:t>2022/4/27</a:t>
            </a:fld>
            <a:endParaRPr lang="zh-CN" altLang="en-US"/>
          </a:p>
        </p:txBody>
      </p:sp>
      <p:sp>
        <p:nvSpPr>
          <p:cNvPr id="4" name="页脚占位符 3">
            <a:extLst>
              <a:ext uri="{FF2B5EF4-FFF2-40B4-BE49-F238E27FC236}">
                <a16:creationId xmlns:a16="http://schemas.microsoft.com/office/drawing/2014/main" id="{228339F4-8775-4286-B58C-A6DD716ADD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C62DCBCE-49F5-48EA-9886-03B6572954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A5A774-E42F-4DFC-8B20-E57BB2B7DDAF}" type="slidenum">
              <a:rPr lang="zh-CN" altLang="en-US" smtClean="0"/>
              <a:t>‹#›</a:t>
            </a:fld>
            <a:endParaRPr lang="zh-CN" altLang="en-US"/>
          </a:p>
        </p:txBody>
      </p:sp>
    </p:spTree>
    <p:extLst>
      <p:ext uri="{BB962C8B-B14F-4D97-AF65-F5344CB8AC3E}">
        <p14:creationId xmlns:p14="http://schemas.microsoft.com/office/powerpoint/2010/main" val="158878750"/>
      </p:ext>
    </p:extLst>
  </p:cSld>
  <p:clrMap bg1="lt1" tx1="dk1" bg2="lt2" tx2="dk2" accent1="accent1" accent2="accent2" accent3="accent3" accent4="accent4" accent5="accent5" accent6="accent6" hlink="hlink" folHlink="folHlink"/>
  <p:hf sldNum="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031BE18A-B2E3-4F72-B67E-3BDBB4AA59CD}" type="datetime1">
              <a:rPr lang="zh-CN" altLang="en-US" smtClean="0"/>
              <a:t>2022/4/27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66307D-6877-4739-AA0B-B74C0DF7B7AB}" type="slidenum">
              <a:rPr lang="zh-CN" altLang="en-US" smtClean="0"/>
              <a:t>‹#›</a:t>
            </a:fld>
            <a:endParaRPr lang="zh-CN" altLang="en-US"/>
          </a:p>
        </p:txBody>
      </p:sp>
    </p:spTree>
    <p:extLst>
      <p:ext uri="{BB962C8B-B14F-4D97-AF65-F5344CB8AC3E}">
        <p14:creationId xmlns:p14="http://schemas.microsoft.com/office/powerpoint/2010/main" val="4121213964"/>
      </p:ext>
    </p:extLst>
  </p:cSld>
  <p:clrMap bg1="lt1" tx1="dk1" bg2="lt2" tx2="dk2" accent1="accent1" accent2="accent2" accent3="accent3" accent4="accent4" accent5="accent5" accent6="accent6" hlink="hlink" folHlink="folHlink"/>
  <p:hf sldNum="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页眉占位符 4"/>
          <p:cNvSpPr>
            <a:spLocks noGrp="1"/>
          </p:cNvSpPr>
          <p:nvPr>
            <p:ph type="hdr" sz="quarter" idx="10"/>
          </p:nvPr>
        </p:nvSpPr>
        <p:spPr/>
        <p:txBody>
          <a:bodyPr/>
          <a:lstStyle/>
          <a:p>
            <a:endParaRPr lang="zh-CN" altLang="en-US"/>
          </a:p>
        </p:txBody>
      </p:sp>
      <p:sp>
        <p:nvSpPr>
          <p:cNvPr id="6" name="日期占位符 5"/>
          <p:cNvSpPr>
            <a:spLocks noGrp="1"/>
          </p:cNvSpPr>
          <p:nvPr>
            <p:ph type="dt" idx="11"/>
          </p:nvPr>
        </p:nvSpPr>
        <p:spPr/>
        <p:txBody>
          <a:bodyPr/>
          <a:lstStyle/>
          <a:p>
            <a:fld id="{28CFA2DA-D3E2-4070-9B24-C06F5783187C}" type="datetime1">
              <a:rPr lang="zh-CN" altLang="en-US" smtClean="0"/>
              <a:t>2022/4/27</a:t>
            </a:fld>
            <a:endParaRPr lang="zh-CN" altLang="en-US"/>
          </a:p>
        </p:txBody>
      </p:sp>
    </p:spTree>
    <p:extLst>
      <p:ext uri="{BB962C8B-B14F-4D97-AF65-F5344CB8AC3E}">
        <p14:creationId xmlns:p14="http://schemas.microsoft.com/office/powerpoint/2010/main" val="1557528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4006972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699912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9616465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867404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7134126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6177073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6292616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3366523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11422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543672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41794061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422427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04202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7495303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4211910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3239574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3458347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3365084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1300175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63657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460090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6655966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6042839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4046192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0105899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4789865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3301224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5826199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047995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0"/>
          </p:nvPr>
        </p:nvSpPr>
        <p:spPr/>
        <p:txBody>
          <a:bodyPr/>
          <a:lstStyle/>
          <a:p>
            <a:endParaRPr lang="zh-CN" altLang="en-US"/>
          </a:p>
        </p:txBody>
      </p:sp>
      <p:sp>
        <p:nvSpPr>
          <p:cNvPr id="6" name="日期占位符 5"/>
          <p:cNvSpPr>
            <a:spLocks noGrp="1"/>
          </p:cNvSpPr>
          <p:nvPr>
            <p:ph type="dt" idx="11"/>
          </p:nvPr>
        </p:nvSpPr>
        <p:spPr/>
        <p:txBody>
          <a:bodyPr/>
          <a:lstStyle/>
          <a:p>
            <a:fld id="{9E0E8C5A-6AFF-4171-80FA-5E3A00D78C64}" type="datetime1">
              <a:rPr lang="zh-CN" altLang="en-US" smtClean="0"/>
              <a:t>2022/4/27</a:t>
            </a:fld>
            <a:endParaRPr lang="zh-CN" altLang="en-US"/>
          </a:p>
        </p:txBody>
      </p:sp>
    </p:spTree>
    <p:extLst>
      <p:ext uri="{BB962C8B-B14F-4D97-AF65-F5344CB8AC3E}">
        <p14:creationId xmlns:p14="http://schemas.microsoft.com/office/powerpoint/2010/main" val="4235005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82582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192906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738091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3820684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480033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5030192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12.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11467E9-A4A4-4502-B5DD-92123A766A6A}"/>
              </a:ext>
            </a:extLst>
          </p:cNvPr>
          <p:cNvSpPr>
            <a:spLocks noGrp="1"/>
          </p:cNvSpPr>
          <p:nvPr>
            <p:ph type="ctrTitle" hasCustomPrompt="1"/>
          </p:nvPr>
        </p:nvSpPr>
        <p:spPr>
          <a:xfrm>
            <a:off x="367146" y="2485505"/>
            <a:ext cx="7565572" cy="989807"/>
          </a:xfrm>
        </p:spPr>
        <p:txBody>
          <a:bodyPr anchor="b">
            <a:normAutofit/>
          </a:bodyPr>
          <a:lstStyle>
            <a:lvl1pPr algn="ctr">
              <a:defRPr sz="4800" b="0">
                <a:solidFill>
                  <a:srgbClr val="191D69"/>
                </a:solidFill>
                <a:latin typeface="微软雅黑" panose="020B0503020204020204" pitchFamily="34" charset="-122"/>
                <a:ea typeface="微软雅黑" panose="020B0503020204020204" pitchFamily="34" charset="-122"/>
              </a:defRPr>
            </a:lvl1pPr>
          </a:lstStyle>
          <a:p>
            <a:r>
              <a:rPr lang="en-US" altLang="zh-CN" dirty="0"/>
              <a:t>PPT</a:t>
            </a:r>
            <a:r>
              <a:rPr lang="zh-CN" altLang="en-US" dirty="0"/>
              <a:t>标题</a:t>
            </a:r>
          </a:p>
        </p:txBody>
      </p:sp>
      <p:sp>
        <p:nvSpPr>
          <p:cNvPr id="14" name="文本占位符 13">
            <a:extLst>
              <a:ext uri="{FF2B5EF4-FFF2-40B4-BE49-F238E27FC236}">
                <a16:creationId xmlns:a16="http://schemas.microsoft.com/office/drawing/2014/main" id="{4D165022-ED12-4C86-B962-97733799812D}"/>
              </a:ext>
            </a:extLst>
          </p:cNvPr>
          <p:cNvSpPr>
            <a:spLocks noGrp="1"/>
          </p:cNvSpPr>
          <p:nvPr>
            <p:ph type="body" sz="quarter" idx="10" hasCustomPrompt="1"/>
          </p:nvPr>
        </p:nvSpPr>
        <p:spPr>
          <a:xfrm>
            <a:off x="5398629" y="3769298"/>
            <a:ext cx="1646670" cy="574102"/>
          </a:xfrm>
        </p:spPr>
        <p:txBody>
          <a:bodyPr>
            <a:noAutofit/>
          </a:bodyPr>
          <a:lstStyle>
            <a:lvl1pPr marL="0" indent="0" algn="ctr">
              <a:buNone/>
              <a:defRPr sz="2800">
                <a:solidFill>
                  <a:srgbClr val="191D69"/>
                </a:solidFill>
              </a:defRPr>
            </a:lvl1pPr>
          </a:lstStyle>
          <a:p>
            <a:pPr lvl="0"/>
            <a:r>
              <a:rPr lang="zh-CN" altLang="en-US" dirty="0"/>
              <a:t>演讲者</a:t>
            </a:r>
          </a:p>
        </p:txBody>
      </p:sp>
      <p:pic>
        <p:nvPicPr>
          <p:cNvPr id="5" name="图片 4">
            <a:extLst>
              <a:ext uri="{FF2B5EF4-FFF2-40B4-BE49-F238E27FC236}">
                <a16:creationId xmlns:a16="http://schemas.microsoft.com/office/drawing/2014/main" id="{01D14EAD-5489-43FC-A993-FBEC2364178A}"/>
              </a:ext>
            </a:extLst>
          </p:cNvPr>
          <p:cNvPicPr>
            <a:picLocks noChangeAspect="1"/>
          </p:cNvPicPr>
          <p:nvPr userDrawn="1"/>
        </p:nvPicPr>
        <p:blipFill>
          <a:blip r:embed="rId3"/>
          <a:stretch>
            <a:fillRect/>
          </a:stretch>
        </p:blipFill>
        <p:spPr>
          <a:xfrm>
            <a:off x="228113" y="495689"/>
            <a:ext cx="5038095" cy="1240547"/>
          </a:xfrm>
          <a:prstGeom prst="rect">
            <a:avLst/>
          </a:prstGeom>
        </p:spPr>
      </p:pic>
      <p:pic>
        <p:nvPicPr>
          <p:cNvPr id="7" name="图片 6">
            <a:extLst>
              <a:ext uri="{FF2B5EF4-FFF2-40B4-BE49-F238E27FC236}">
                <a16:creationId xmlns:a16="http://schemas.microsoft.com/office/drawing/2014/main" id="{96A5DC15-4A43-4E17-9D62-F90C2C7717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689" y="232674"/>
            <a:ext cx="5358040" cy="1173729"/>
          </a:xfrm>
          <a:prstGeom prst="rect">
            <a:avLst/>
          </a:prstGeom>
        </p:spPr>
      </p:pic>
      <p:pic>
        <p:nvPicPr>
          <p:cNvPr id="9" name="图片 8">
            <a:extLst>
              <a:ext uri="{FF2B5EF4-FFF2-40B4-BE49-F238E27FC236}">
                <a16:creationId xmlns:a16="http://schemas.microsoft.com/office/drawing/2014/main" id="{3E8B2086-0FC4-4434-A7D8-C480BE957072}"/>
              </a:ext>
            </a:extLst>
          </p:cNvPr>
          <p:cNvPicPr>
            <a:picLocks noChangeAspect="1"/>
          </p:cNvPicPr>
          <p:nvPr userDrawn="1"/>
        </p:nvPicPr>
        <p:blipFill>
          <a:blip r:embed="rId5"/>
          <a:stretch>
            <a:fillRect/>
          </a:stretch>
        </p:blipFill>
        <p:spPr>
          <a:xfrm>
            <a:off x="3294155" y="5933740"/>
            <a:ext cx="5171429" cy="428571"/>
          </a:xfrm>
          <a:prstGeom prst="rect">
            <a:avLst/>
          </a:prstGeom>
        </p:spPr>
      </p:pic>
      <p:sp>
        <p:nvSpPr>
          <p:cNvPr id="8" name="文本框 7">
            <a:extLst>
              <a:ext uri="{FF2B5EF4-FFF2-40B4-BE49-F238E27FC236}">
                <a16:creationId xmlns:a16="http://schemas.microsoft.com/office/drawing/2014/main" id="{EBFC5A95-5106-4334-A2E7-F0A4CC0C6595}"/>
              </a:ext>
            </a:extLst>
          </p:cNvPr>
          <p:cNvSpPr txBox="1"/>
          <p:nvPr userDrawn="1"/>
        </p:nvSpPr>
        <p:spPr>
          <a:xfrm>
            <a:off x="3294155" y="5933740"/>
            <a:ext cx="5580723" cy="307777"/>
          </a:xfrm>
          <a:prstGeom prst="rect">
            <a:avLst/>
          </a:prstGeom>
          <a:noFill/>
        </p:spPr>
        <p:txBody>
          <a:bodyPr wrap="square" rtlCol="0">
            <a:spAutoFit/>
          </a:bodyPr>
          <a:lstStyle/>
          <a:p>
            <a:pPr algn="l"/>
            <a:r>
              <a:rPr lang="zh-CN" altLang="en-US" sz="1400" b="0" dirty="0">
                <a:latin typeface="+mn-ea"/>
                <a:ea typeface="+mn-ea"/>
              </a:rPr>
              <a:t>中    德    产    教    融    合    服    务    专    家</a:t>
            </a:r>
          </a:p>
        </p:txBody>
      </p:sp>
    </p:spTree>
    <p:extLst>
      <p:ext uri="{BB962C8B-B14F-4D97-AF65-F5344CB8AC3E}">
        <p14:creationId xmlns:p14="http://schemas.microsoft.com/office/powerpoint/2010/main" val="2105994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59111"/>
            <a:ext cx="0" cy="2937521"/>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59111"/>
            <a:ext cx="2442176"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59111"/>
            <a:ext cx="2448628"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52530"/>
            <a:ext cx="2501064"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52530"/>
            <a:ext cx="2501061"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5" name="文本占位符 4">
            <a:extLst>
              <a:ext uri="{FF2B5EF4-FFF2-40B4-BE49-F238E27FC236}">
                <a16:creationId xmlns:a16="http://schemas.microsoft.com/office/drawing/2014/main" id="{89E4245E-62CA-439D-8699-2D1FBC6D7501}"/>
              </a:ext>
            </a:extLst>
          </p:cNvPr>
          <p:cNvSpPr>
            <a:spLocks noGrp="1"/>
          </p:cNvSpPr>
          <p:nvPr userDrawn="1">
            <p:ph type="body" sz="quarter" idx="15" hasCustomPrompt="1"/>
          </p:nvPr>
        </p:nvSpPr>
        <p:spPr>
          <a:xfrm>
            <a:off x="669925" y="2059254"/>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8" name="文本占位符 4">
            <a:extLst>
              <a:ext uri="{FF2B5EF4-FFF2-40B4-BE49-F238E27FC236}">
                <a16:creationId xmlns:a16="http://schemas.microsoft.com/office/drawing/2014/main" id="{D4024C86-BB54-4F57-A6A6-8E1381B185FF}"/>
              </a:ext>
            </a:extLst>
          </p:cNvPr>
          <p:cNvSpPr>
            <a:spLocks noGrp="1"/>
          </p:cNvSpPr>
          <p:nvPr userDrawn="1">
            <p:ph type="body" sz="quarter" idx="16" hasCustomPrompt="1"/>
          </p:nvPr>
        </p:nvSpPr>
        <p:spPr>
          <a:xfrm>
            <a:off x="3443246" y="205427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9" name="文本占位符 4">
            <a:extLst>
              <a:ext uri="{FF2B5EF4-FFF2-40B4-BE49-F238E27FC236}">
                <a16:creationId xmlns:a16="http://schemas.microsoft.com/office/drawing/2014/main" id="{FFEBBE20-9855-4F68-B6F6-3FA2EDEEF0E6}"/>
              </a:ext>
            </a:extLst>
          </p:cNvPr>
          <p:cNvSpPr>
            <a:spLocks noGrp="1"/>
          </p:cNvSpPr>
          <p:nvPr userDrawn="1">
            <p:ph type="body" sz="quarter" idx="17" hasCustomPrompt="1"/>
          </p:nvPr>
        </p:nvSpPr>
        <p:spPr>
          <a:xfrm>
            <a:off x="6223021" y="2051659"/>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10" name="文本占位符 4">
            <a:extLst>
              <a:ext uri="{FF2B5EF4-FFF2-40B4-BE49-F238E27FC236}">
                <a16:creationId xmlns:a16="http://schemas.microsoft.com/office/drawing/2014/main" id="{51764D2B-19B0-471E-97BC-D407BF67AAEC}"/>
              </a:ext>
            </a:extLst>
          </p:cNvPr>
          <p:cNvSpPr>
            <a:spLocks noGrp="1"/>
          </p:cNvSpPr>
          <p:nvPr userDrawn="1">
            <p:ph type="body" sz="quarter" idx="18" hasCustomPrompt="1"/>
          </p:nvPr>
        </p:nvSpPr>
        <p:spPr>
          <a:xfrm>
            <a:off x="9004062" y="204725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pic>
        <p:nvPicPr>
          <p:cNvPr id="46" name="图片 45">
            <a:extLst>
              <a:ext uri="{FF2B5EF4-FFF2-40B4-BE49-F238E27FC236}">
                <a16:creationId xmlns:a16="http://schemas.microsoft.com/office/drawing/2014/main" id="{7363F33A-B70C-4C8E-A0E2-B60C5456C27A}"/>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47" name="文本占位符 18">
            <a:extLst>
              <a:ext uri="{FF2B5EF4-FFF2-40B4-BE49-F238E27FC236}">
                <a16:creationId xmlns:a16="http://schemas.microsoft.com/office/drawing/2014/main" id="{F5F51613-1CDA-4881-81DB-D38B09C3F681}"/>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
        <p:nvSpPr>
          <p:cNvPr id="48" name="文本占位符 18">
            <a:extLst>
              <a:ext uri="{FF2B5EF4-FFF2-40B4-BE49-F238E27FC236}">
                <a16:creationId xmlns:a16="http://schemas.microsoft.com/office/drawing/2014/main" id="{B4F0CF9E-9AAD-4F52-BECC-7A46B02AA73B}"/>
              </a:ext>
            </a:extLst>
          </p:cNvPr>
          <p:cNvSpPr>
            <a:spLocks noGrp="1"/>
          </p:cNvSpPr>
          <p:nvPr>
            <p:ph type="body" sz="quarter" idx="24"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3868730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300" fill="hold"/>
                                        <p:tgtEl>
                                          <p:spTgt spid="46"/>
                                        </p:tgtEl>
                                        <p:attrNameLst>
                                          <p:attrName>ppt_x</p:attrName>
                                        </p:attrNameLst>
                                      </p:cBhvr>
                                      <p:tavLst>
                                        <p:tav tm="0">
                                          <p:val>
                                            <p:strVal val="1+#ppt_w/2"/>
                                          </p:val>
                                        </p:tav>
                                        <p:tav tm="100000">
                                          <p:val>
                                            <p:strVal val="#ppt_x"/>
                                          </p:val>
                                        </p:tav>
                                      </p:tavLst>
                                    </p:anim>
                                    <p:anim calcmode="lin" valueType="num">
                                      <p:cBhvr additive="base">
                                        <p:cTn id="8" dur="3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10" presetClass="entr" presetSubtype="0" fill="hold" grpId="0" nodeType="afterEffect">
                                  <p:stCondLst>
                                    <p:cond delay="0"/>
                                  </p:stCondLst>
                                  <p:childTnLst>
                                    <p:set>
                                      <p:cBhvr>
                                        <p:cTn id="11" dur="1" fill="hold">
                                          <p:stCondLst>
                                            <p:cond delay="0"/>
                                          </p:stCondLst>
                                        </p:cTn>
                                        <p:tgtEl>
                                          <p:spTgt spid="47">
                                            <p:txEl>
                                              <p:pRg st="0" end="0"/>
                                            </p:txEl>
                                          </p:spTgt>
                                        </p:tgtEl>
                                        <p:attrNameLst>
                                          <p:attrName>style.visibility</p:attrName>
                                        </p:attrNameLst>
                                      </p:cBhvr>
                                      <p:to>
                                        <p:strVal val="visible"/>
                                      </p:to>
                                    </p:set>
                                    <p:animEffect transition="in" filter="fade">
                                      <p:cBhvr>
                                        <p:cTn id="12" dur="500"/>
                                        <p:tgtEl>
                                          <p:spTgt spid="47">
                                            <p:txEl>
                                              <p:pRg st="0" end="0"/>
                                            </p:txEl>
                                          </p:spTgt>
                                        </p:tgtEl>
                                      </p:cBhvr>
                                    </p:animEffect>
                                  </p:childTnLst>
                                </p:cTn>
                              </p:par>
                            </p:childTnLst>
                          </p:cTn>
                        </p:par>
                        <p:par>
                          <p:cTn id="13" fill="hold">
                            <p:stCondLst>
                              <p:cond delay="800"/>
                            </p:stCondLst>
                            <p:childTnLst>
                              <p:par>
                                <p:cTn id="14" presetID="10" presetClass="entr" presetSubtype="0" fill="hold" grpId="0" nodeType="afterEffect">
                                  <p:stCondLst>
                                    <p:cond delay="0"/>
                                  </p:stCondLst>
                                  <p:childTnLst>
                                    <p:set>
                                      <p:cBhvr>
                                        <p:cTn id="15" dur="1" fill="hold">
                                          <p:stCondLst>
                                            <p:cond delay="0"/>
                                          </p:stCondLst>
                                        </p:cTn>
                                        <p:tgtEl>
                                          <p:spTgt spid="48">
                                            <p:txEl>
                                              <p:pRg st="0" end="0"/>
                                            </p:txEl>
                                          </p:spTgt>
                                        </p:tgtEl>
                                        <p:attrNameLst>
                                          <p:attrName>style.visibility</p:attrName>
                                        </p:attrNameLst>
                                      </p:cBhvr>
                                      <p:to>
                                        <p:strVal val="visible"/>
                                      </p:to>
                                    </p:set>
                                    <p:animEffect transition="in" filter="fade">
                                      <p:cBhvr>
                                        <p:cTn id="16"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59111"/>
            <a:ext cx="0" cy="2937521"/>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59111"/>
            <a:ext cx="2442176"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59111"/>
            <a:ext cx="2448628"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52530"/>
            <a:ext cx="2501064"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52530"/>
            <a:ext cx="2501061"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5" name="文本占位符 4">
            <a:extLst>
              <a:ext uri="{FF2B5EF4-FFF2-40B4-BE49-F238E27FC236}">
                <a16:creationId xmlns:a16="http://schemas.microsoft.com/office/drawing/2014/main" id="{89E4245E-62CA-439D-8699-2D1FBC6D7501}"/>
              </a:ext>
            </a:extLst>
          </p:cNvPr>
          <p:cNvSpPr>
            <a:spLocks noGrp="1"/>
          </p:cNvSpPr>
          <p:nvPr userDrawn="1">
            <p:ph type="body" sz="quarter" idx="15" hasCustomPrompt="1"/>
          </p:nvPr>
        </p:nvSpPr>
        <p:spPr>
          <a:xfrm>
            <a:off x="669925" y="2059254"/>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8" name="文本占位符 4">
            <a:extLst>
              <a:ext uri="{FF2B5EF4-FFF2-40B4-BE49-F238E27FC236}">
                <a16:creationId xmlns:a16="http://schemas.microsoft.com/office/drawing/2014/main" id="{D4024C86-BB54-4F57-A6A6-8E1381B185FF}"/>
              </a:ext>
            </a:extLst>
          </p:cNvPr>
          <p:cNvSpPr>
            <a:spLocks noGrp="1"/>
          </p:cNvSpPr>
          <p:nvPr userDrawn="1">
            <p:ph type="body" sz="quarter" idx="16" hasCustomPrompt="1"/>
          </p:nvPr>
        </p:nvSpPr>
        <p:spPr>
          <a:xfrm>
            <a:off x="3443246" y="205427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9" name="文本占位符 4">
            <a:extLst>
              <a:ext uri="{FF2B5EF4-FFF2-40B4-BE49-F238E27FC236}">
                <a16:creationId xmlns:a16="http://schemas.microsoft.com/office/drawing/2014/main" id="{FFEBBE20-9855-4F68-B6F6-3FA2EDEEF0E6}"/>
              </a:ext>
            </a:extLst>
          </p:cNvPr>
          <p:cNvSpPr>
            <a:spLocks noGrp="1"/>
          </p:cNvSpPr>
          <p:nvPr userDrawn="1">
            <p:ph type="body" sz="quarter" idx="17" hasCustomPrompt="1"/>
          </p:nvPr>
        </p:nvSpPr>
        <p:spPr>
          <a:xfrm>
            <a:off x="6223021" y="2051659"/>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10" name="文本占位符 4">
            <a:extLst>
              <a:ext uri="{FF2B5EF4-FFF2-40B4-BE49-F238E27FC236}">
                <a16:creationId xmlns:a16="http://schemas.microsoft.com/office/drawing/2014/main" id="{51764D2B-19B0-471E-97BC-D407BF67AAEC}"/>
              </a:ext>
            </a:extLst>
          </p:cNvPr>
          <p:cNvSpPr>
            <a:spLocks noGrp="1"/>
          </p:cNvSpPr>
          <p:nvPr userDrawn="1">
            <p:ph type="body" sz="quarter" idx="18" hasCustomPrompt="1"/>
          </p:nvPr>
        </p:nvSpPr>
        <p:spPr>
          <a:xfrm>
            <a:off x="9004062" y="204725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pic>
        <p:nvPicPr>
          <p:cNvPr id="46" name="图片 45">
            <a:extLst>
              <a:ext uri="{FF2B5EF4-FFF2-40B4-BE49-F238E27FC236}">
                <a16:creationId xmlns:a16="http://schemas.microsoft.com/office/drawing/2014/main" id="{7363F33A-B70C-4C8E-A0E2-B60C5456C27A}"/>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47" name="文本占位符 18">
            <a:extLst>
              <a:ext uri="{FF2B5EF4-FFF2-40B4-BE49-F238E27FC236}">
                <a16:creationId xmlns:a16="http://schemas.microsoft.com/office/drawing/2014/main" id="{F5F51613-1CDA-4881-81DB-D38B09C3F681}"/>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02309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300" fill="hold"/>
                                        <p:tgtEl>
                                          <p:spTgt spid="46"/>
                                        </p:tgtEl>
                                        <p:attrNameLst>
                                          <p:attrName>ppt_x</p:attrName>
                                        </p:attrNameLst>
                                      </p:cBhvr>
                                      <p:tavLst>
                                        <p:tav tm="0">
                                          <p:val>
                                            <p:strVal val="1+#ppt_w/2"/>
                                          </p:val>
                                        </p:tav>
                                        <p:tav tm="100000">
                                          <p:val>
                                            <p:strVal val="#ppt_x"/>
                                          </p:val>
                                        </p:tav>
                                      </p:tavLst>
                                    </p:anim>
                                    <p:anim calcmode="lin" valueType="num">
                                      <p:cBhvr additive="base">
                                        <p:cTn id="8" dur="3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10" presetClass="entr" presetSubtype="0" fill="hold" grpId="0" nodeType="afterEffect">
                                  <p:stCondLst>
                                    <p:cond delay="0"/>
                                  </p:stCondLst>
                                  <p:childTnLst>
                                    <p:set>
                                      <p:cBhvr>
                                        <p:cTn id="11" dur="1" fill="hold">
                                          <p:stCondLst>
                                            <p:cond delay="0"/>
                                          </p:stCondLst>
                                        </p:cTn>
                                        <p:tgtEl>
                                          <p:spTgt spid="47">
                                            <p:txEl>
                                              <p:pRg st="0" end="0"/>
                                            </p:txEl>
                                          </p:spTgt>
                                        </p:tgtEl>
                                        <p:attrNameLst>
                                          <p:attrName>style.visibility</p:attrName>
                                        </p:attrNameLst>
                                      </p:cBhvr>
                                      <p:to>
                                        <p:strVal val="visible"/>
                                      </p:to>
                                    </p:set>
                                    <p:animEffect transition="in" filter="fade">
                                      <p:cBhvr>
                                        <p:cTn id="12"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86368"/>
            <a:ext cx="2442176" cy="230143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86368"/>
            <a:ext cx="2448628" cy="230143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78747"/>
            <a:ext cx="2501064" cy="230955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78747"/>
            <a:ext cx="2501061" cy="230955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sp>
        <p:nvSpPr>
          <p:cNvPr id="36" name="文本占位符 18">
            <a:extLst>
              <a:ext uri="{FF2B5EF4-FFF2-40B4-BE49-F238E27FC236}">
                <a16:creationId xmlns:a16="http://schemas.microsoft.com/office/drawing/2014/main" id="{8FE1E7EA-059F-44C5-88A2-E645BD082142}"/>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
        <p:nvSpPr>
          <p:cNvPr id="37" name="文本占位符 18">
            <a:extLst>
              <a:ext uri="{FF2B5EF4-FFF2-40B4-BE49-F238E27FC236}">
                <a16:creationId xmlns:a16="http://schemas.microsoft.com/office/drawing/2014/main" id="{F14210CF-0494-445E-B42F-44A34608B0BC}"/>
              </a:ext>
            </a:extLst>
          </p:cNvPr>
          <p:cNvSpPr>
            <a:spLocks noGrp="1"/>
          </p:cNvSpPr>
          <p:nvPr>
            <p:ph type="body" sz="quarter" idx="24"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1" name="图片 40">
            <a:extLst>
              <a:ext uri="{FF2B5EF4-FFF2-40B4-BE49-F238E27FC236}">
                <a16:creationId xmlns:a16="http://schemas.microsoft.com/office/drawing/2014/main" id="{CD5AC73B-0800-4736-9C74-810B24292DA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Tree>
    <p:extLst>
      <p:ext uri="{BB962C8B-B14F-4D97-AF65-F5344CB8AC3E}">
        <p14:creationId xmlns:p14="http://schemas.microsoft.com/office/powerpoint/2010/main" val="155984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Effect transition="in" filter="fade">
                                      <p:cBhvr>
                                        <p:cTn id="7" dur="500"/>
                                        <p:tgtEl>
                                          <p:spTgt spid="36">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animEffect transition="in" filter="fade">
                                      <p:cBhvr>
                                        <p:cTn id="11" dur="500"/>
                                        <p:tgtEl>
                                          <p:spTgt spid="37">
                                            <p:txEl>
                                              <p:pRg st="0" end="0"/>
                                            </p:txEl>
                                          </p:spTgt>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300" fill="hold"/>
                                        <p:tgtEl>
                                          <p:spTgt spid="41"/>
                                        </p:tgtEl>
                                        <p:attrNameLst>
                                          <p:attrName>ppt_x</p:attrName>
                                        </p:attrNameLst>
                                      </p:cBhvr>
                                      <p:tavLst>
                                        <p:tav tm="0">
                                          <p:val>
                                            <p:strVal val="1+#ppt_w/2"/>
                                          </p:val>
                                        </p:tav>
                                        <p:tav tm="100000">
                                          <p:val>
                                            <p:strVal val="#ppt_x"/>
                                          </p:val>
                                        </p:tav>
                                      </p:tavLst>
                                    </p:anim>
                                    <p:anim calcmode="lin" valueType="num">
                                      <p:cBhvr additive="base">
                                        <p:cTn id="16"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86368"/>
            <a:ext cx="2442176" cy="230143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86368"/>
            <a:ext cx="2448628" cy="230143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78747"/>
            <a:ext cx="2501064" cy="230955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78747"/>
            <a:ext cx="2501061" cy="230955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sp>
        <p:nvSpPr>
          <p:cNvPr id="36" name="文本占位符 18">
            <a:extLst>
              <a:ext uri="{FF2B5EF4-FFF2-40B4-BE49-F238E27FC236}">
                <a16:creationId xmlns:a16="http://schemas.microsoft.com/office/drawing/2014/main" id="{8FE1E7EA-059F-44C5-88A2-E645BD082142}"/>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1" name="图片 40">
            <a:extLst>
              <a:ext uri="{FF2B5EF4-FFF2-40B4-BE49-F238E27FC236}">
                <a16:creationId xmlns:a16="http://schemas.microsoft.com/office/drawing/2014/main" id="{CD5AC73B-0800-4736-9C74-810B24292DA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Tree>
    <p:extLst>
      <p:ext uri="{BB962C8B-B14F-4D97-AF65-F5344CB8AC3E}">
        <p14:creationId xmlns:p14="http://schemas.microsoft.com/office/powerpoint/2010/main" val="4257910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Effect transition="in" filter="fade">
                                      <p:cBhvr>
                                        <p:cTn id="7" dur="500"/>
                                        <p:tgtEl>
                                          <p:spTgt spid="36">
                                            <p:txEl>
                                              <p:pRg st="0" end="0"/>
                                            </p:txEl>
                                          </p:spTgt>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300" fill="hold"/>
                                        <p:tgtEl>
                                          <p:spTgt spid="41"/>
                                        </p:tgtEl>
                                        <p:attrNameLst>
                                          <p:attrName>ppt_x</p:attrName>
                                        </p:attrNameLst>
                                      </p:cBhvr>
                                      <p:tavLst>
                                        <p:tav tm="0">
                                          <p:val>
                                            <p:strVal val="1+#ppt_w/2"/>
                                          </p:val>
                                        </p:tav>
                                        <p:tav tm="100000">
                                          <p:val>
                                            <p:strVal val="#ppt_x"/>
                                          </p:val>
                                        </p:tav>
                                      </p:tavLst>
                                    </p:anim>
                                    <p:anim calcmode="lin" valueType="num">
                                      <p:cBhvr additive="base">
                                        <p:cTn id="12"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5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C1416AD3-BD9E-4CF4-A967-852BDDC20F55}"/>
              </a:ext>
            </a:extLst>
          </p:cNvPr>
          <p:cNvGrpSpPr/>
          <p:nvPr userDrawn="1"/>
        </p:nvGrpSpPr>
        <p:grpSpPr>
          <a:xfrm>
            <a:off x="4483915" y="1127657"/>
            <a:ext cx="3224175" cy="5015968"/>
            <a:chOff x="4483915" y="1127657"/>
            <a:chExt cx="3224175" cy="5015968"/>
          </a:xfrm>
        </p:grpSpPr>
        <p:grpSp>
          <p:nvGrpSpPr>
            <p:cNvPr id="19" name="ïšlïḋè">
              <a:extLst>
                <a:ext uri="{FF2B5EF4-FFF2-40B4-BE49-F238E27FC236}">
                  <a16:creationId xmlns:a16="http://schemas.microsoft.com/office/drawing/2014/main" id="{DBD514CD-E6FC-4C52-A402-813922659A3D}"/>
                </a:ext>
              </a:extLst>
            </p:cNvPr>
            <p:cNvGrpSpPr/>
            <p:nvPr userDrawn="1"/>
          </p:nvGrpSpPr>
          <p:grpSpPr>
            <a:xfrm flipH="1">
              <a:off x="4793142" y="1127657"/>
              <a:ext cx="2605721" cy="5015968"/>
              <a:chOff x="4716464" y="1527175"/>
              <a:chExt cx="2498724" cy="4810000"/>
            </a:xfrm>
          </p:grpSpPr>
          <p:sp>
            <p:nvSpPr>
              <p:cNvPr id="57" name="íšlïḑé">
                <a:extLst>
                  <a:ext uri="{FF2B5EF4-FFF2-40B4-BE49-F238E27FC236}">
                    <a16:creationId xmlns:a16="http://schemas.microsoft.com/office/drawing/2014/main" id="{07B124CC-0E25-43C0-A11E-0271DB78922D}"/>
                  </a:ext>
                </a:extLst>
              </p:cNvPr>
              <p:cNvSpPr/>
              <p:nvPr userDrawn="1"/>
            </p:nvSpPr>
            <p:spPr bwMode="auto">
              <a:xfrm>
                <a:off x="5611855" y="2329752"/>
                <a:ext cx="1603333" cy="1601513"/>
              </a:xfrm>
              <a:prstGeom prst="chevron">
                <a:avLst>
                  <a:gd name="adj" fmla="val 50057"/>
                </a:avLst>
              </a:prstGeom>
              <a:solidFill>
                <a:schemeClr val="accent1"/>
              </a:solidFill>
              <a:ln>
                <a:noFill/>
              </a:ln>
            </p:spPr>
            <p:txBody>
              <a:bodyPr anchor="ctr"/>
              <a:lstStyle/>
              <a:p>
                <a:pPr algn="ctr"/>
                <a:endParaRPr/>
              </a:p>
            </p:txBody>
          </p:sp>
          <p:sp>
            <p:nvSpPr>
              <p:cNvPr id="58" name="íṣ1ïďê">
                <a:extLst>
                  <a:ext uri="{FF2B5EF4-FFF2-40B4-BE49-F238E27FC236}">
                    <a16:creationId xmlns:a16="http://schemas.microsoft.com/office/drawing/2014/main" id="{128DEDCB-0DE3-480F-B13A-3846B4196F1F}"/>
                  </a:ext>
                </a:extLst>
              </p:cNvPr>
              <p:cNvSpPr/>
              <p:nvPr userDrawn="1"/>
            </p:nvSpPr>
            <p:spPr>
              <a:xfrm>
                <a:off x="5611855" y="3933085"/>
                <a:ext cx="1603333" cy="1603334"/>
              </a:xfrm>
              <a:prstGeom prst="chevron">
                <a:avLst/>
              </a:prstGeom>
              <a:solidFill>
                <a:srgbClr val="E5A417"/>
              </a:solidFill>
            </p:spPr>
            <p:txBody>
              <a:bodyPr anchor="ctr"/>
              <a:lstStyle/>
              <a:p>
                <a:pPr algn="ctr"/>
                <a:endParaRPr/>
              </a:p>
            </p:txBody>
          </p:sp>
          <p:sp>
            <p:nvSpPr>
              <p:cNvPr id="59" name="iś1îḓé">
                <a:extLst>
                  <a:ext uri="{FF2B5EF4-FFF2-40B4-BE49-F238E27FC236}">
                    <a16:creationId xmlns:a16="http://schemas.microsoft.com/office/drawing/2014/main" id="{0D8B22FD-8EE9-40B4-94BE-95F8DDC65384}"/>
                  </a:ext>
                </a:extLst>
              </p:cNvPr>
              <p:cNvSpPr/>
              <p:nvPr userDrawn="1"/>
            </p:nvSpPr>
            <p:spPr>
              <a:xfrm flipH="1">
                <a:off x="4716464" y="1527175"/>
                <a:ext cx="1603333" cy="1603334"/>
              </a:xfrm>
              <a:prstGeom prst="chevron">
                <a:avLst/>
              </a:prstGeom>
              <a:solidFill>
                <a:srgbClr val="A86820"/>
              </a:solidFill>
            </p:spPr>
            <p:txBody>
              <a:bodyPr anchor="ctr"/>
              <a:lstStyle/>
              <a:p>
                <a:pPr algn="ctr"/>
                <a:endParaRPr/>
              </a:p>
            </p:txBody>
          </p:sp>
          <p:sp>
            <p:nvSpPr>
              <p:cNvPr id="60" name="îšļíḑe">
                <a:extLst>
                  <a:ext uri="{FF2B5EF4-FFF2-40B4-BE49-F238E27FC236}">
                    <a16:creationId xmlns:a16="http://schemas.microsoft.com/office/drawing/2014/main" id="{7EB70C9F-F1CE-43DB-8067-BA85BDD9B05B}"/>
                  </a:ext>
                </a:extLst>
              </p:cNvPr>
              <p:cNvSpPr/>
              <p:nvPr userDrawn="1"/>
            </p:nvSpPr>
            <p:spPr bwMode="auto">
              <a:xfrm flipH="1">
                <a:off x="4716464" y="3130510"/>
                <a:ext cx="1603333" cy="1603333"/>
              </a:xfrm>
              <a:prstGeom prst="chevron">
                <a:avLst>
                  <a:gd name="adj" fmla="val 50000"/>
                </a:avLst>
              </a:prstGeom>
              <a:solidFill>
                <a:schemeClr val="tx2"/>
              </a:solidFill>
              <a:ln>
                <a:noFill/>
              </a:ln>
            </p:spPr>
            <p:txBody>
              <a:bodyPr anchor="ctr"/>
              <a:lstStyle/>
              <a:p>
                <a:pPr algn="ctr"/>
                <a:endParaRPr/>
              </a:p>
            </p:txBody>
          </p:sp>
          <p:sp>
            <p:nvSpPr>
              <p:cNvPr id="61" name="ïṧḷîḑe">
                <a:extLst>
                  <a:ext uri="{FF2B5EF4-FFF2-40B4-BE49-F238E27FC236}">
                    <a16:creationId xmlns:a16="http://schemas.microsoft.com/office/drawing/2014/main" id="{DDBCF1C6-0740-4102-8878-0705ABD01684}"/>
                  </a:ext>
                </a:extLst>
              </p:cNvPr>
              <p:cNvSpPr/>
              <p:nvPr userDrawn="1"/>
            </p:nvSpPr>
            <p:spPr>
              <a:xfrm flipH="1">
                <a:off x="4716464" y="4735662"/>
                <a:ext cx="1603333" cy="1601513"/>
              </a:xfrm>
              <a:prstGeom prst="chevron">
                <a:avLst/>
              </a:prstGeom>
              <a:solidFill>
                <a:srgbClr val="191D69"/>
              </a:solidFill>
            </p:spPr>
            <p:txBody>
              <a:bodyPr anchor="ctr"/>
              <a:lstStyle/>
              <a:p>
                <a:pPr algn="ctr"/>
                <a:endParaRPr/>
              </a:p>
            </p:txBody>
          </p:sp>
        </p:grpSp>
        <p:grpSp>
          <p:nvGrpSpPr>
            <p:cNvPr id="22" name="išḷïḓè">
              <a:extLst>
                <a:ext uri="{FF2B5EF4-FFF2-40B4-BE49-F238E27FC236}">
                  <a16:creationId xmlns:a16="http://schemas.microsoft.com/office/drawing/2014/main" id="{BD3B5957-9003-4612-8565-3F33C88E4948}"/>
                </a:ext>
              </a:extLst>
            </p:cNvPr>
            <p:cNvGrpSpPr/>
            <p:nvPr userDrawn="1"/>
          </p:nvGrpSpPr>
          <p:grpSpPr>
            <a:xfrm>
              <a:off x="4483915" y="2490419"/>
              <a:ext cx="618454" cy="618454"/>
              <a:chOff x="4151784" y="2441972"/>
              <a:chExt cx="618454" cy="618454"/>
            </a:xfrm>
          </p:grpSpPr>
          <p:sp>
            <p:nvSpPr>
              <p:cNvPr id="55" name="iṧḷíḋè">
                <a:extLst>
                  <a:ext uri="{FF2B5EF4-FFF2-40B4-BE49-F238E27FC236}">
                    <a16:creationId xmlns:a16="http://schemas.microsoft.com/office/drawing/2014/main" id="{145450FB-2889-4304-BFE1-D5348CB5D4AF}"/>
                  </a:ext>
                </a:extLst>
              </p:cNvPr>
              <p:cNvSpPr/>
              <p:nvPr userDrawn="1"/>
            </p:nvSpPr>
            <p:spPr>
              <a:xfrm>
                <a:off x="4151784" y="2441972"/>
                <a:ext cx="618454" cy="61845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6" name="iṣļîḋe">
                <a:extLst>
                  <a:ext uri="{FF2B5EF4-FFF2-40B4-BE49-F238E27FC236}">
                    <a16:creationId xmlns:a16="http://schemas.microsoft.com/office/drawing/2014/main" id="{B7BD22FD-A6BF-42B1-8B99-F636A0164DF6}"/>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dirty="0"/>
              </a:p>
            </p:txBody>
          </p:sp>
        </p:grpSp>
        <p:grpSp>
          <p:nvGrpSpPr>
            <p:cNvPr id="23" name="i$ľïḍê">
              <a:extLst>
                <a:ext uri="{FF2B5EF4-FFF2-40B4-BE49-F238E27FC236}">
                  <a16:creationId xmlns:a16="http://schemas.microsoft.com/office/drawing/2014/main" id="{E3D73BAA-27F2-4095-BF49-03C4FECFE91E}"/>
                </a:ext>
              </a:extLst>
            </p:cNvPr>
            <p:cNvGrpSpPr/>
            <p:nvPr userDrawn="1"/>
          </p:nvGrpSpPr>
          <p:grpSpPr>
            <a:xfrm>
              <a:off x="4483915" y="4162409"/>
              <a:ext cx="618454" cy="618454"/>
              <a:chOff x="4151784" y="2441972"/>
              <a:chExt cx="618454" cy="618454"/>
            </a:xfrm>
          </p:grpSpPr>
          <p:sp>
            <p:nvSpPr>
              <p:cNvPr id="53" name="iŝḷïḓé">
                <a:extLst>
                  <a:ext uri="{FF2B5EF4-FFF2-40B4-BE49-F238E27FC236}">
                    <a16:creationId xmlns:a16="http://schemas.microsoft.com/office/drawing/2014/main" id="{E7F510A8-0AE3-4C91-A587-6D488F47827B}"/>
                  </a:ext>
                </a:extLst>
              </p:cNvPr>
              <p:cNvSpPr/>
              <p:nvPr userDrawn="1"/>
            </p:nvSpPr>
            <p:spPr>
              <a:xfrm>
                <a:off x="4151784" y="2441972"/>
                <a:ext cx="618454" cy="618454"/>
              </a:xfrm>
              <a:prstGeom prst="ellipse">
                <a:avLst/>
              </a:prstGeom>
              <a:solidFill>
                <a:srgbClr val="E5A41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4" name="iṧ1îḋê">
                <a:extLst>
                  <a:ext uri="{FF2B5EF4-FFF2-40B4-BE49-F238E27FC236}">
                    <a16:creationId xmlns:a16="http://schemas.microsoft.com/office/drawing/2014/main" id="{070B38D0-6F3B-408D-AFAE-BD3CAAB5A59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5" name="iṣ1îḑê">
              <a:extLst>
                <a:ext uri="{FF2B5EF4-FFF2-40B4-BE49-F238E27FC236}">
                  <a16:creationId xmlns:a16="http://schemas.microsoft.com/office/drawing/2014/main" id="{480B0D65-B326-4D76-A5BC-1A594529F08E}"/>
                </a:ext>
              </a:extLst>
            </p:cNvPr>
            <p:cNvGrpSpPr/>
            <p:nvPr userDrawn="1"/>
          </p:nvGrpSpPr>
          <p:grpSpPr>
            <a:xfrm>
              <a:off x="7089636" y="4999352"/>
              <a:ext cx="618454" cy="618454"/>
              <a:chOff x="4151784" y="2441972"/>
              <a:chExt cx="618454" cy="618454"/>
            </a:xfrm>
          </p:grpSpPr>
          <p:sp>
            <p:nvSpPr>
              <p:cNvPr id="51" name="iSlïḓé">
                <a:extLst>
                  <a:ext uri="{FF2B5EF4-FFF2-40B4-BE49-F238E27FC236}">
                    <a16:creationId xmlns:a16="http://schemas.microsoft.com/office/drawing/2014/main" id="{464EF3AB-4D90-48F7-9493-FC7708440F81}"/>
                  </a:ext>
                </a:extLst>
              </p:cNvPr>
              <p:cNvSpPr/>
              <p:nvPr userDrawn="1"/>
            </p:nvSpPr>
            <p:spPr>
              <a:xfrm>
                <a:off x="4151784" y="2441972"/>
                <a:ext cx="618454" cy="618454"/>
              </a:xfrm>
              <a:prstGeom prst="ellipse">
                <a:avLst/>
              </a:prstGeom>
              <a:solidFill>
                <a:srgbClr val="191D6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ïš1ïḓe">
                <a:extLst>
                  <a:ext uri="{FF2B5EF4-FFF2-40B4-BE49-F238E27FC236}">
                    <a16:creationId xmlns:a16="http://schemas.microsoft.com/office/drawing/2014/main" id="{83D0EC66-6DBF-416F-BC3D-4E3CB491331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7" name="ísḷîḋê">
              <a:extLst>
                <a:ext uri="{FF2B5EF4-FFF2-40B4-BE49-F238E27FC236}">
                  <a16:creationId xmlns:a16="http://schemas.microsoft.com/office/drawing/2014/main" id="{AD653B22-B008-45EB-BB1E-5A5584D651A8}"/>
                </a:ext>
              </a:extLst>
            </p:cNvPr>
            <p:cNvGrpSpPr/>
            <p:nvPr userDrawn="1"/>
          </p:nvGrpSpPr>
          <p:grpSpPr>
            <a:xfrm>
              <a:off x="7089636" y="3325465"/>
              <a:ext cx="618454" cy="618454"/>
              <a:chOff x="4151784" y="2441972"/>
              <a:chExt cx="618454" cy="618454"/>
            </a:xfrm>
          </p:grpSpPr>
          <p:sp>
            <p:nvSpPr>
              <p:cNvPr id="49" name="išḻïḑe">
                <a:extLst>
                  <a:ext uri="{FF2B5EF4-FFF2-40B4-BE49-F238E27FC236}">
                    <a16:creationId xmlns:a16="http://schemas.microsoft.com/office/drawing/2014/main" id="{77E8A633-4E74-4EDA-A64F-D3E09C602854}"/>
                  </a:ext>
                </a:extLst>
              </p:cNvPr>
              <p:cNvSpPr/>
              <p:nvPr userDrawn="1"/>
            </p:nvSpPr>
            <p:spPr>
              <a:xfrm>
                <a:off x="4151784" y="2441972"/>
                <a:ext cx="618454" cy="618454"/>
              </a:xfrm>
              <a:prstGeom prst="ellipse">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ïşļíḋê">
                <a:extLst>
                  <a:ext uri="{FF2B5EF4-FFF2-40B4-BE49-F238E27FC236}">
                    <a16:creationId xmlns:a16="http://schemas.microsoft.com/office/drawing/2014/main" id="{8787145A-68C2-4B26-AC08-94BC86113E07}"/>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8" name="ïS1iḋè">
              <a:extLst>
                <a:ext uri="{FF2B5EF4-FFF2-40B4-BE49-F238E27FC236}">
                  <a16:creationId xmlns:a16="http://schemas.microsoft.com/office/drawing/2014/main" id="{42CFF8F1-60FE-4685-88FD-D1DBC92D9253}"/>
                </a:ext>
              </a:extLst>
            </p:cNvPr>
            <p:cNvGrpSpPr/>
            <p:nvPr userDrawn="1"/>
          </p:nvGrpSpPr>
          <p:grpSpPr>
            <a:xfrm>
              <a:off x="7089636" y="1655375"/>
              <a:ext cx="618454" cy="618454"/>
              <a:chOff x="4151784" y="2441972"/>
              <a:chExt cx="618454" cy="618454"/>
            </a:xfrm>
          </p:grpSpPr>
          <p:sp>
            <p:nvSpPr>
              <p:cNvPr id="47" name="ís1iḍê">
                <a:extLst>
                  <a:ext uri="{FF2B5EF4-FFF2-40B4-BE49-F238E27FC236}">
                    <a16:creationId xmlns:a16="http://schemas.microsoft.com/office/drawing/2014/main" id="{F72C3DBA-3F77-452C-9BC6-8B636DAB9771}"/>
                  </a:ext>
                </a:extLst>
              </p:cNvPr>
              <p:cNvSpPr/>
              <p:nvPr userDrawn="1"/>
            </p:nvSpPr>
            <p:spPr>
              <a:xfrm>
                <a:off x="4151784" y="2441972"/>
                <a:ext cx="618454" cy="618454"/>
              </a:xfrm>
              <a:prstGeom prst="ellipse">
                <a:avLst/>
              </a:prstGeom>
              <a:solidFill>
                <a:srgbClr val="A8682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48" name="iṥļïdè">
                <a:extLst>
                  <a:ext uri="{FF2B5EF4-FFF2-40B4-BE49-F238E27FC236}">
                    <a16:creationId xmlns:a16="http://schemas.microsoft.com/office/drawing/2014/main" id="{97B09440-DBBB-446C-9484-76737CA46C9F}"/>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cxnSp>
        <p:nvCxnSpPr>
          <p:cNvPr id="34" name="直接连接符 33">
            <a:extLst>
              <a:ext uri="{FF2B5EF4-FFF2-40B4-BE49-F238E27FC236}">
                <a16:creationId xmlns:a16="http://schemas.microsoft.com/office/drawing/2014/main" id="{5FCDF612-7F57-4468-B060-1B0D5180094D}"/>
              </a:ext>
            </a:extLst>
          </p:cNvPr>
          <p:cNvCxnSpPr/>
          <p:nvPr userDrawn="1"/>
        </p:nvCxnSpPr>
        <p:spPr>
          <a:xfrm>
            <a:off x="682115" y="3634692"/>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C1AF30BA-F4A0-4A39-A7E8-48F980C68730}"/>
              </a:ext>
            </a:extLst>
          </p:cNvPr>
          <p:cNvCxnSpPr/>
          <p:nvPr userDrawn="1"/>
        </p:nvCxnSpPr>
        <p:spPr>
          <a:xfrm>
            <a:off x="6858569" y="279964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7C817906-078D-434C-8FBC-FB8FC50ACBD4}"/>
              </a:ext>
            </a:extLst>
          </p:cNvPr>
          <p:cNvCxnSpPr/>
          <p:nvPr userDrawn="1"/>
        </p:nvCxnSpPr>
        <p:spPr>
          <a:xfrm>
            <a:off x="6858569" y="447163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文本占位符 3">
            <a:extLst>
              <a:ext uri="{FF2B5EF4-FFF2-40B4-BE49-F238E27FC236}">
                <a16:creationId xmlns:a16="http://schemas.microsoft.com/office/drawing/2014/main" id="{F61D4FB4-F621-4080-8AF8-0193D12A307B}"/>
              </a:ext>
            </a:extLst>
          </p:cNvPr>
          <p:cNvSpPr>
            <a:spLocks noGrp="1"/>
          </p:cNvSpPr>
          <p:nvPr>
            <p:ph type="body" sz="quarter" idx="11" hasCustomPrompt="1"/>
          </p:nvPr>
        </p:nvSpPr>
        <p:spPr>
          <a:xfrm>
            <a:off x="682116" y="2568759"/>
            <a:ext cx="3812097" cy="477838"/>
          </a:xfrm>
        </p:spPr>
        <p:txBody>
          <a:bodyPr>
            <a:normAutofit/>
          </a:bodyPr>
          <a:lstStyle>
            <a:lvl1pPr marL="0" indent="0" algn="r">
              <a:buNone/>
              <a:defRPr sz="2400" b="1">
                <a:solidFill>
                  <a:srgbClr val="4472C4"/>
                </a:solidFill>
                <a:latin typeface="+mj-ea"/>
                <a:ea typeface="+mj-ea"/>
              </a:defRPr>
            </a:lvl1pPr>
          </a:lstStyle>
          <a:p>
            <a:pPr lvl="0"/>
            <a:r>
              <a:rPr lang="en-US" altLang="zh-CN" dirty="0"/>
              <a:t>Text here</a:t>
            </a:r>
            <a:endParaRPr lang="zh-CN" altLang="en-US" dirty="0"/>
          </a:p>
        </p:txBody>
      </p:sp>
      <p:sp>
        <p:nvSpPr>
          <p:cNvPr id="63" name="文本占位符 3">
            <a:extLst>
              <a:ext uri="{FF2B5EF4-FFF2-40B4-BE49-F238E27FC236}">
                <a16:creationId xmlns:a16="http://schemas.microsoft.com/office/drawing/2014/main" id="{8FD62F89-BFB3-4C6C-91F0-3C187B0292DA}"/>
              </a:ext>
            </a:extLst>
          </p:cNvPr>
          <p:cNvSpPr>
            <a:spLocks noGrp="1"/>
          </p:cNvSpPr>
          <p:nvPr>
            <p:ph type="body" sz="quarter" idx="13" hasCustomPrompt="1"/>
          </p:nvPr>
        </p:nvSpPr>
        <p:spPr>
          <a:xfrm>
            <a:off x="662394" y="4258037"/>
            <a:ext cx="3812097" cy="477838"/>
          </a:xfrm>
        </p:spPr>
        <p:txBody>
          <a:bodyPr>
            <a:noAutofit/>
          </a:bodyPr>
          <a:lstStyle>
            <a:lvl1pPr marL="0" indent="0" algn="r">
              <a:buNone/>
              <a:defRPr sz="2400" b="1">
                <a:solidFill>
                  <a:srgbClr val="E5A417"/>
                </a:solidFill>
                <a:latin typeface="+mj-ea"/>
                <a:ea typeface="+mj-ea"/>
              </a:defRPr>
            </a:lvl1pPr>
          </a:lstStyle>
          <a:p>
            <a:pPr lvl="0"/>
            <a:r>
              <a:rPr lang="en-US" altLang="zh-CN" dirty="0"/>
              <a:t>Text here</a:t>
            </a:r>
            <a:endParaRPr lang="zh-CN" altLang="en-US" dirty="0"/>
          </a:p>
        </p:txBody>
      </p:sp>
      <p:sp>
        <p:nvSpPr>
          <p:cNvPr id="65" name="文本占位符 3">
            <a:extLst>
              <a:ext uri="{FF2B5EF4-FFF2-40B4-BE49-F238E27FC236}">
                <a16:creationId xmlns:a16="http://schemas.microsoft.com/office/drawing/2014/main" id="{183E0D50-6578-4715-851D-7B796F1EDB82}"/>
              </a:ext>
            </a:extLst>
          </p:cNvPr>
          <p:cNvSpPr>
            <a:spLocks noGrp="1"/>
          </p:cNvSpPr>
          <p:nvPr>
            <p:ph type="body" sz="quarter" idx="15" hasCustomPrompt="1"/>
          </p:nvPr>
        </p:nvSpPr>
        <p:spPr>
          <a:xfrm>
            <a:off x="7762425" y="1730719"/>
            <a:ext cx="3812097" cy="477838"/>
          </a:xfrm>
        </p:spPr>
        <p:txBody>
          <a:bodyPr>
            <a:normAutofit/>
          </a:bodyPr>
          <a:lstStyle>
            <a:lvl1pPr marL="0" indent="0">
              <a:buNone/>
              <a:defRPr sz="2400" b="1">
                <a:solidFill>
                  <a:srgbClr val="A86820"/>
                </a:solidFill>
                <a:latin typeface="+mj-ea"/>
                <a:ea typeface="+mj-ea"/>
              </a:defRPr>
            </a:lvl1pPr>
          </a:lstStyle>
          <a:p>
            <a:pPr lvl="0"/>
            <a:r>
              <a:rPr lang="en-US" altLang="zh-CN" dirty="0"/>
              <a:t>Text here</a:t>
            </a:r>
            <a:endParaRPr lang="zh-CN" altLang="en-US" dirty="0"/>
          </a:p>
        </p:txBody>
      </p:sp>
      <p:sp>
        <p:nvSpPr>
          <p:cNvPr id="67" name="文本占位符 3">
            <a:extLst>
              <a:ext uri="{FF2B5EF4-FFF2-40B4-BE49-F238E27FC236}">
                <a16:creationId xmlns:a16="http://schemas.microsoft.com/office/drawing/2014/main" id="{D4C33E4B-FFC6-4F87-B4F4-1D3746D5B58D}"/>
              </a:ext>
            </a:extLst>
          </p:cNvPr>
          <p:cNvSpPr>
            <a:spLocks noGrp="1"/>
          </p:cNvSpPr>
          <p:nvPr>
            <p:ph type="body" sz="quarter" idx="17" hasCustomPrompt="1"/>
          </p:nvPr>
        </p:nvSpPr>
        <p:spPr>
          <a:xfrm>
            <a:off x="7762427" y="3411484"/>
            <a:ext cx="3812097" cy="477838"/>
          </a:xfrm>
        </p:spPr>
        <p:txBody>
          <a:bodyPr>
            <a:normAutofit/>
          </a:bodyPr>
          <a:lstStyle>
            <a:lvl1pPr marL="0" indent="0">
              <a:buNone/>
              <a:defRPr sz="2400" b="1">
                <a:solidFill>
                  <a:srgbClr val="44546A"/>
                </a:solidFill>
                <a:latin typeface="+mj-ea"/>
                <a:ea typeface="+mj-ea"/>
              </a:defRPr>
            </a:lvl1pPr>
          </a:lstStyle>
          <a:p>
            <a:pPr lvl="0"/>
            <a:r>
              <a:rPr lang="en-US" altLang="zh-CN" dirty="0"/>
              <a:t>Text here</a:t>
            </a:r>
            <a:endParaRPr lang="zh-CN" altLang="en-US" dirty="0"/>
          </a:p>
        </p:txBody>
      </p:sp>
      <p:sp>
        <p:nvSpPr>
          <p:cNvPr id="69" name="文本占位符 3">
            <a:extLst>
              <a:ext uri="{FF2B5EF4-FFF2-40B4-BE49-F238E27FC236}">
                <a16:creationId xmlns:a16="http://schemas.microsoft.com/office/drawing/2014/main" id="{FE14C1EE-BDEC-429D-8186-7F81040F56AD}"/>
              </a:ext>
            </a:extLst>
          </p:cNvPr>
          <p:cNvSpPr>
            <a:spLocks noGrp="1"/>
          </p:cNvSpPr>
          <p:nvPr>
            <p:ph type="body" sz="quarter" idx="19" hasCustomPrompt="1"/>
          </p:nvPr>
        </p:nvSpPr>
        <p:spPr>
          <a:xfrm>
            <a:off x="7773174" y="5098233"/>
            <a:ext cx="3812097" cy="477838"/>
          </a:xfrm>
        </p:spPr>
        <p:txBody>
          <a:bodyPr>
            <a:normAutofit/>
          </a:bodyPr>
          <a:lstStyle>
            <a:lvl1pPr marL="0" indent="0">
              <a:buNone/>
              <a:defRPr sz="2400" b="1">
                <a:solidFill>
                  <a:srgbClr val="191D69"/>
                </a:solidFill>
                <a:latin typeface="+mj-ea"/>
                <a:ea typeface="+mj-ea"/>
              </a:defRPr>
            </a:lvl1pPr>
          </a:lstStyle>
          <a:p>
            <a:pPr lvl="0"/>
            <a:r>
              <a:rPr lang="en-US" altLang="zh-CN" dirty="0"/>
              <a:t>Text here</a:t>
            </a:r>
            <a:endParaRPr lang="zh-CN" altLang="en-US" dirty="0"/>
          </a:p>
        </p:txBody>
      </p:sp>
      <p:sp>
        <p:nvSpPr>
          <p:cNvPr id="42" name="文本占位符 18">
            <a:extLst>
              <a:ext uri="{FF2B5EF4-FFF2-40B4-BE49-F238E27FC236}">
                <a16:creationId xmlns:a16="http://schemas.microsoft.com/office/drawing/2014/main" id="{581DA142-0492-47AE-BC7E-8A5677345A31}"/>
              </a:ext>
            </a:extLst>
          </p:cNvPr>
          <p:cNvSpPr>
            <a:spLocks noGrp="1"/>
          </p:cNvSpPr>
          <p:nvPr>
            <p:ph type="body" sz="quarter" idx="21"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4" name="图片 43">
            <a:extLst>
              <a:ext uri="{FF2B5EF4-FFF2-40B4-BE49-F238E27FC236}">
                <a16:creationId xmlns:a16="http://schemas.microsoft.com/office/drawing/2014/main" id="{0E770EA3-075E-461E-9ADD-9DA20020AE5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40" name="文本占位符 18">
            <a:extLst>
              <a:ext uri="{FF2B5EF4-FFF2-40B4-BE49-F238E27FC236}">
                <a16:creationId xmlns:a16="http://schemas.microsoft.com/office/drawing/2014/main" id="{41804EBB-DDFD-4771-8920-43DA732D2DD1}"/>
              </a:ext>
            </a:extLst>
          </p:cNvPr>
          <p:cNvSpPr>
            <a:spLocks noGrp="1"/>
          </p:cNvSpPr>
          <p:nvPr>
            <p:ph type="body" sz="quarter" idx="23"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755391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300"/>
                                        <p:tgtEl>
                                          <p:spTgt spid="65"/>
                                        </p:tgtEl>
                                      </p:cBhvr>
                                    </p:animEffect>
                                  </p:childTnLst>
                                </p:cTn>
                              </p:par>
                              <p:par>
                                <p:cTn id="12" presetID="22" presetClass="entr" presetSubtype="2" fill="hold" grpId="0" nodeType="withEffect">
                                  <p:stCondLst>
                                    <p:cond delay="20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300"/>
                                        <p:tgtEl>
                                          <p:spTgt spid="4"/>
                                        </p:tgtEl>
                                      </p:cBhvr>
                                    </p:animEffect>
                                  </p:childTnLst>
                                </p:cTn>
                              </p:par>
                              <p:par>
                                <p:cTn id="15" presetID="22" presetClass="entr" presetSubtype="8" fill="hold" grpId="0" nodeType="withEffect">
                                  <p:stCondLst>
                                    <p:cond delay="30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300"/>
                                        <p:tgtEl>
                                          <p:spTgt spid="67"/>
                                        </p:tgtEl>
                                      </p:cBhvr>
                                    </p:animEffect>
                                  </p:childTnLst>
                                </p:cTn>
                              </p:par>
                              <p:par>
                                <p:cTn id="18" presetID="22" presetClass="entr" presetSubtype="2" fill="hold" grpId="0" nodeType="withEffect">
                                  <p:stCondLst>
                                    <p:cond delay="400"/>
                                  </p:stCondLst>
                                  <p:childTnLst>
                                    <p:set>
                                      <p:cBhvr>
                                        <p:cTn id="19" dur="1" fill="hold">
                                          <p:stCondLst>
                                            <p:cond delay="0"/>
                                          </p:stCondLst>
                                        </p:cTn>
                                        <p:tgtEl>
                                          <p:spTgt spid="63"/>
                                        </p:tgtEl>
                                        <p:attrNameLst>
                                          <p:attrName>style.visibility</p:attrName>
                                        </p:attrNameLst>
                                      </p:cBhvr>
                                      <p:to>
                                        <p:strVal val="visible"/>
                                      </p:to>
                                    </p:set>
                                    <p:animEffect transition="in" filter="wipe(right)">
                                      <p:cBhvr>
                                        <p:cTn id="20" dur="300"/>
                                        <p:tgtEl>
                                          <p:spTgt spid="63"/>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9">
                                            <p:txEl>
                                              <p:pRg st="0" end="0"/>
                                            </p:txEl>
                                          </p:spTgt>
                                        </p:tgtEl>
                                        <p:attrNameLst>
                                          <p:attrName>style.visibility</p:attrName>
                                        </p:attrNameLst>
                                      </p:cBhvr>
                                      <p:to>
                                        <p:strVal val="visible"/>
                                      </p:to>
                                    </p:set>
                                    <p:animEffect transition="in" filter="wipe(left)">
                                      <p:cBhvr>
                                        <p:cTn id="23" dur="300"/>
                                        <p:tgtEl>
                                          <p:spTgt spid="69">
                                            <p:txEl>
                                              <p:pRg st="0" end="0"/>
                                            </p:txEl>
                                          </p:spTgt>
                                        </p:tgtEl>
                                      </p:cBhvr>
                                    </p:animEffect>
                                  </p:childTnLst>
                                </p:cTn>
                              </p:par>
                            </p:childTnLst>
                          </p:cTn>
                        </p:par>
                        <p:par>
                          <p:cTn id="24" fill="hold">
                            <p:stCondLst>
                              <p:cond delay="1300"/>
                            </p:stCondLst>
                            <p:childTnLst>
                              <p:par>
                                <p:cTn id="25" presetID="10" presetClass="entr" presetSubtype="0" fill="hold" grpId="0" nodeType="afterEffect">
                                  <p:stCondLst>
                                    <p:cond delay="0"/>
                                  </p:stCondLst>
                                  <p:childTnLst>
                                    <p:set>
                                      <p:cBhvr>
                                        <p:cTn id="26" dur="1" fill="hold">
                                          <p:stCondLst>
                                            <p:cond delay="0"/>
                                          </p:stCondLst>
                                        </p:cTn>
                                        <p:tgtEl>
                                          <p:spTgt spid="42">
                                            <p:txEl>
                                              <p:pRg st="0" end="0"/>
                                            </p:txEl>
                                          </p:spTgt>
                                        </p:tgtEl>
                                        <p:attrNameLst>
                                          <p:attrName>style.visibility</p:attrName>
                                        </p:attrNameLst>
                                      </p:cBhvr>
                                      <p:to>
                                        <p:strVal val="visible"/>
                                      </p:to>
                                    </p:set>
                                    <p:animEffect transition="in" filter="fade">
                                      <p:cBhvr>
                                        <p:cTn id="27" dur="500"/>
                                        <p:tgtEl>
                                          <p:spTgt spid="42">
                                            <p:txEl>
                                              <p:pRg st="0" end="0"/>
                                            </p:txEl>
                                          </p:spTgt>
                                        </p:tgtEl>
                                      </p:cBhvr>
                                    </p:animEffect>
                                  </p:childTnLst>
                                </p:cTn>
                              </p:par>
                            </p:childTnLst>
                          </p:cTn>
                        </p:par>
                        <p:par>
                          <p:cTn id="28" fill="hold">
                            <p:stCondLst>
                              <p:cond delay="1800"/>
                            </p:stCondLst>
                            <p:childTnLst>
                              <p:par>
                                <p:cTn id="29" presetID="2" presetClass="entr" presetSubtype="2"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00" fill="hold"/>
                                        <p:tgtEl>
                                          <p:spTgt spid="44"/>
                                        </p:tgtEl>
                                        <p:attrNameLst>
                                          <p:attrName>ppt_x</p:attrName>
                                        </p:attrNameLst>
                                      </p:cBhvr>
                                      <p:tavLst>
                                        <p:tav tm="0">
                                          <p:val>
                                            <p:strVal val="1+#ppt_w/2"/>
                                          </p:val>
                                        </p:tav>
                                        <p:tav tm="100000">
                                          <p:val>
                                            <p:strVal val="#ppt_x"/>
                                          </p:val>
                                        </p:tav>
                                      </p:tavLst>
                                    </p:anim>
                                    <p:anim calcmode="lin" valueType="num">
                                      <p:cBhvr additive="base">
                                        <p:cTn id="32" dur="300" fill="hold"/>
                                        <p:tgtEl>
                                          <p:spTgt spid="44"/>
                                        </p:tgtEl>
                                        <p:attrNameLst>
                                          <p:attrName>ppt_y</p:attrName>
                                        </p:attrNameLst>
                                      </p:cBhvr>
                                      <p:tavLst>
                                        <p:tav tm="0">
                                          <p:val>
                                            <p:strVal val="#ppt_y"/>
                                          </p:val>
                                        </p:tav>
                                        <p:tav tm="100000">
                                          <p:val>
                                            <p:strVal val="#ppt_y"/>
                                          </p:val>
                                        </p:tav>
                                      </p:tavLst>
                                    </p:anim>
                                  </p:childTnLst>
                                </p:cTn>
                              </p:par>
                            </p:childTnLst>
                          </p:cTn>
                        </p:par>
                        <p:par>
                          <p:cTn id="33" fill="hold">
                            <p:stCondLst>
                              <p:cond delay="2100"/>
                            </p:stCondLst>
                            <p:childTnLst>
                              <p:par>
                                <p:cTn id="34" presetID="10" presetClass="entr" presetSubtype="0" fill="hold" grpId="0" nodeType="afterEffect">
                                  <p:stCondLst>
                                    <p:cond delay="0"/>
                                  </p:stCondLst>
                                  <p:childTnLst>
                                    <p:set>
                                      <p:cBhvr>
                                        <p:cTn id="35" dur="1" fill="hold">
                                          <p:stCondLst>
                                            <p:cond delay="0"/>
                                          </p:stCondLst>
                                        </p:cTn>
                                        <p:tgtEl>
                                          <p:spTgt spid="40">
                                            <p:txEl>
                                              <p:pRg st="0" end="0"/>
                                            </p:txEl>
                                          </p:spTgt>
                                        </p:tgtEl>
                                        <p:attrNameLst>
                                          <p:attrName>style.visibility</p:attrName>
                                        </p:attrNameLst>
                                      </p:cBhvr>
                                      <p:to>
                                        <p:strVal val="visible"/>
                                      </p:to>
                                    </p:set>
                                    <p:animEffect transition="in" filter="fade">
                                      <p:cBhvr>
                                        <p:cTn id="36"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tmplLst>
          <p:tmpl>
            <p:tnLst>
              <p:par>
                <p:cTn presetID="22" presetClass="entr" presetSubtype="2"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wipe(right)">
                      <p:cBhvr>
                        <p:cTn dur="300"/>
                        <p:tgtEl>
                          <p:spTgt spid="4"/>
                        </p:tgtEl>
                      </p:cBhvr>
                    </p:animEffect>
                  </p:childTnLst>
                </p:cTn>
              </p:par>
            </p:tnLst>
          </p:tmpl>
        </p:tmplLst>
      </p:bldP>
      <p:bldP spid="63" grpId="0">
        <p:tmplLst>
          <p:tmpl>
            <p:tnLst>
              <p:par>
                <p:cTn presetID="22" presetClass="entr" presetSubtype="2" fill="hold" nodeType="withEffect">
                  <p:stCondLst>
                    <p:cond delay="400"/>
                  </p:stCondLst>
                  <p:childTnLst>
                    <p:set>
                      <p:cBhvr>
                        <p:cTn dur="1" fill="hold">
                          <p:stCondLst>
                            <p:cond delay="0"/>
                          </p:stCondLst>
                        </p:cTn>
                        <p:tgtEl>
                          <p:spTgt spid="63"/>
                        </p:tgtEl>
                        <p:attrNameLst>
                          <p:attrName>style.visibility</p:attrName>
                        </p:attrNameLst>
                      </p:cBhvr>
                      <p:to>
                        <p:strVal val="visible"/>
                      </p:to>
                    </p:set>
                    <p:animEffect transition="in" filter="wipe(right)">
                      <p:cBhvr>
                        <p:cTn dur="300"/>
                        <p:tgtEl>
                          <p:spTgt spid="63"/>
                        </p:tgtEl>
                      </p:cBhvr>
                    </p:animEffect>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300"/>
                        <p:tgtEl>
                          <p:spTgt spid="65"/>
                        </p:tgtEl>
                      </p:cBhvr>
                    </p:animEffect>
                  </p:childTnLst>
                </p:cTn>
              </p:par>
            </p:tnLst>
          </p:tmpl>
        </p:tmplLst>
      </p:bldP>
      <p:bldP spid="67" grpId="0">
        <p:tmplLst>
          <p:tmpl>
            <p:tnLst>
              <p:par>
                <p:cTn presetID="22" presetClass="entr" presetSubtype="8" fill="hold" nodeType="withEffect">
                  <p:stCondLst>
                    <p:cond delay="300"/>
                  </p:stCondLst>
                  <p:childTnLst>
                    <p:set>
                      <p:cBhvr>
                        <p:cTn dur="1" fill="hold">
                          <p:stCondLst>
                            <p:cond delay="0"/>
                          </p:stCondLst>
                        </p:cTn>
                        <p:tgtEl>
                          <p:spTgt spid="67"/>
                        </p:tgtEl>
                        <p:attrNameLst>
                          <p:attrName>style.visibility</p:attrName>
                        </p:attrNameLst>
                      </p:cBhvr>
                      <p:to>
                        <p:strVal val="visible"/>
                      </p:to>
                    </p:set>
                    <p:animEffect transition="in" filter="wipe(left)">
                      <p:cBhvr>
                        <p:cTn dur="300"/>
                        <p:tgtEl>
                          <p:spTgt spid="67"/>
                        </p:tgtEl>
                      </p:cBhvr>
                    </p:animEffect>
                  </p:childTnLst>
                </p:cTn>
              </p:par>
            </p:tnLst>
          </p:tmpl>
        </p:tmplLst>
      </p:bldP>
      <p:bldP spid="69" grpId="0" build="p">
        <p:tmplLst>
          <p:tmpl lvl="1">
            <p:tnLst>
              <p:par>
                <p:cTn presetID="22" presetClass="entr" presetSubtype="8" fill="hold" nodeType="withEffect">
                  <p:stCondLst>
                    <p:cond delay="500"/>
                  </p:stCondLst>
                  <p:childTnLst>
                    <p:set>
                      <p:cBhvr>
                        <p:cTn dur="1" fill="hold">
                          <p:stCondLst>
                            <p:cond delay="0"/>
                          </p:stCondLst>
                        </p:cTn>
                        <p:tgtEl>
                          <p:spTgt spid="69"/>
                        </p:tgtEl>
                        <p:attrNameLst>
                          <p:attrName>style.visibility</p:attrName>
                        </p:attrNameLst>
                      </p:cBhvr>
                      <p:to>
                        <p:strVal val="visible"/>
                      </p:to>
                    </p:set>
                    <p:animEffect transition="in" filter="wipe(left)">
                      <p:cBhvr>
                        <p:cTn dur="300"/>
                        <p:tgtEl>
                          <p:spTgt spid="69"/>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5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C1416AD3-BD9E-4CF4-A967-852BDDC20F55}"/>
              </a:ext>
            </a:extLst>
          </p:cNvPr>
          <p:cNvGrpSpPr/>
          <p:nvPr userDrawn="1"/>
        </p:nvGrpSpPr>
        <p:grpSpPr>
          <a:xfrm>
            <a:off x="4483915" y="1127657"/>
            <a:ext cx="3224175" cy="5015968"/>
            <a:chOff x="4483915" y="1127657"/>
            <a:chExt cx="3224175" cy="5015968"/>
          </a:xfrm>
        </p:grpSpPr>
        <p:grpSp>
          <p:nvGrpSpPr>
            <p:cNvPr id="19" name="ïšlïḋè">
              <a:extLst>
                <a:ext uri="{FF2B5EF4-FFF2-40B4-BE49-F238E27FC236}">
                  <a16:creationId xmlns:a16="http://schemas.microsoft.com/office/drawing/2014/main" id="{DBD514CD-E6FC-4C52-A402-813922659A3D}"/>
                </a:ext>
              </a:extLst>
            </p:cNvPr>
            <p:cNvGrpSpPr/>
            <p:nvPr userDrawn="1"/>
          </p:nvGrpSpPr>
          <p:grpSpPr>
            <a:xfrm flipH="1">
              <a:off x="4793142" y="1127657"/>
              <a:ext cx="2605721" cy="5015968"/>
              <a:chOff x="4716464" y="1527175"/>
              <a:chExt cx="2498724" cy="4810000"/>
            </a:xfrm>
          </p:grpSpPr>
          <p:sp>
            <p:nvSpPr>
              <p:cNvPr id="57" name="íšlïḑé">
                <a:extLst>
                  <a:ext uri="{FF2B5EF4-FFF2-40B4-BE49-F238E27FC236}">
                    <a16:creationId xmlns:a16="http://schemas.microsoft.com/office/drawing/2014/main" id="{07B124CC-0E25-43C0-A11E-0271DB78922D}"/>
                  </a:ext>
                </a:extLst>
              </p:cNvPr>
              <p:cNvSpPr/>
              <p:nvPr userDrawn="1"/>
            </p:nvSpPr>
            <p:spPr bwMode="auto">
              <a:xfrm>
                <a:off x="5611855" y="2329752"/>
                <a:ext cx="1603333" cy="1601513"/>
              </a:xfrm>
              <a:prstGeom prst="chevron">
                <a:avLst>
                  <a:gd name="adj" fmla="val 50057"/>
                </a:avLst>
              </a:prstGeom>
              <a:solidFill>
                <a:schemeClr val="accent1"/>
              </a:solidFill>
              <a:ln>
                <a:noFill/>
              </a:ln>
            </p:spPr>
            <p:txBody>
              <a:bodyPr anchor="ctr"/>
              <a:lstStyle/>
              <a:p>
                <a:pPr algn="ctr"/>
                <a:endParaRPr/>
              </a:p>
            </p:txBody>
          </p:sp>
          <p:sp>
            <p:nvSpPr>
              <p:cNvPr id="58" name="íṣ1ïďê">
                <a:extLst>
                  <a:ext uri="{FF2B5EF4-FFF2-40B4-BE49-F238E27FC236}">
                    <a16:creationId xmlns:a16="http://schemas.microsoft.com/office/drawing/2014/main" id="{128DEDCB-0DE3-480F-B13A-3846B4196F1F}"/>
                  </a:ext>
                </a:extLst>
              </p:cNvPr>
              <p:cNvSpPr/>
              <p:nvPr userDrawn="1"/>
            </p:nvSpPr>
            <p:spPr>
              <a:xfrm>
                <a:off x="5611855" y="3933085"/>
                <a:ext cx="1603333" cy="1603334"/>
              </a:xfrm>
              <a:prstGeom prst="chevron">
                <a:avLst/>
              </a:prstGeom>
              <a:solidFill>
                <a:srgbClr val="E5A417"/>
              </a:solidFill>
            </p:spPr>
            <p:txBody>
              <a:bodyPr anchor="ctr"/>
              <a:lstStyle/>
              <a:p>
                <a:pPr algn="ctr"/>
                <a:endParaRPr/>
              </a:p>
            </p:txBody>
          </p:sp>
          <p:sp>
            <p:nvSpPr>
              <p:cNvPr id="59" name="iś1îḓé">
                <a:extLst>
                  <a:ext uri="{FF2B5EF4-FFF2-40B4-BE49-F238E27FC236}">
                    <a16:creationId xmlns:a16="http://schemas.microsoft.com/office/drawing/2014/main" id="{0D8B22FD-8EE9-40B4-94BE-95F8DDC65384}"/>
                  </a:ext>
                </a:extLst>
              </p:cNvPr>
              <p:cNvSpPr/>
              <p:nvPr userDrawn="1"/>
            </p:nvSpPr>
            <p:spPr>
              <a:xfrm flipH="1">
                <a:off x="4716464" y="1527175"/>
                <a:ext cx="1603333" cy="1603334"/>
              </a:xfrm>
              <a:prstGeom prst="chevron">
                <a:avLst/>
              </a:prstGeom>
              <a:solidFill>
                <a:srgbClr val="A86820"/>
              </a:solidFill>
            </p:spPr>
            <p:txBody>
              <a:bodyPr anchor="ctr"/>
              <a:lstStyle/>
              <a:p>
                <a:pPr algn="ctr"/>
                <a:endParaRPr/>
              </a:p>
            </p:txBody>
          </p:sp>
          <p:sp>
            <p:nvSpPr>
              <p:cNvPr id="60" name="îšļíḑe">
                <a:extLst>
                  <a:ext uri="{FF2B5EF4-FFF2-40B4-BE49-F238E27FC236}">
                    <a16:creationId xmlns:a16="http://schemas.microsoft.com/office/drawing/2014/main" id="{7EB70C9F-F1CE-43DB-8067-BA85BDD9B05B}"/>
                  </a:ext>
                </a:extLst>
              </p:cNvPr>
              <p:cNvSpPr/>
              <p:nvPr userDrawn="1"/>
            </p:nvSpPr>
            <p:spPr bwMode="auto">
              <a:xfrm flipH="1">
                <a:off x="4716464" y="3130510"/>
                <a:ext cx="1603333" cy="1603333"/>
              </a:xfrm>
              <a:prstGeom prst="chevron">
                <a:avLst>
                  <a:gd name="adj" fmla="val 50000"/>
                </a:avLst>
              </a:prstGeom>
              <a:solidFill>
                <a:schemeClr val="tx2"/>
              </a:solidFill>
              <a:ln>
                <a:noFill/>
              </a:ln>
            </p:spPr>
            <p:txBody>
              <a:bodyPr anchor="ctr"/>
              <a:lstStyle/>
              <a:p>
                <a:pPr algn="ctr"/>
                <a:endParaRPr/>
              </a:p>
            </p:txBody>
          </p:sp>
          <p:sp>
            <p:nvSpPr>
              <p:cNvPr id="61" name="ïṧḷîḑe">
                <a:extLst>
                  <a:ext uri="{FF2B5EF4-FFF2-40B4-BE49-F238E27FC236}">
                    <a16:creationId xmlns:a16="http://schemas.microsoft.com/office/drawing/2014/main" id="{DDBCF1C6-0740-4102-8878-0705ABD01684}"/>
                  </a:ext>
                </a:extLst>
              </p:cNvPr>
              <p:cNvSpPr/>
              <p:nvPr userDrawn="1"/>
            </p:nvSpPr>
            <p:spPr>
              <a:xfrm flipH="1">
                <a:off x="4716464" y="4735662"/>
                <a:ext cx="1603333" cy="1601513"/>
              </a:xfrm>
              <a:prstGeom prst="chevron">
                <a:avLst/>
              </a:prstGeom>
              <a:solidFill>
                <a:srgbClr val="191D69"/>
              </a:solidFill>
            </p:spPr>
            <p:txBody>
              <a:bodyPr anchor="ctr"/>
              <a:lstStyle/>
              <a:p>
                <a:pPr algn="ctr"/>
                <a:endParaRPr/>
              </a:p>
            </p:txBody>
          </p:sp>
        </p:grpSp>
        <p:grpSp>
          <p:nvGrpSpPr>
            <p:cNvPr id="22" name="išḷïḓè">
              <a:extLst>
                <a:ext uri="{FF2B5EF4-FFF2-40B4-BE49-F238E27FC236}">
                  <a16:creationId xmlns:a16="http://schemas.microsoft.com/office/drawing/2014/main" id="{BD3B5957-9003-4612-8565-3F33C88E4948}"/>
                </a:ext>
              </a:extLst>
            </p:cNvPr>
            <p:cNvGrpSpPr/>
            <p:nvPr userDrawn="1"/>
          </p:nvGrpSpPr>
          <p:grpSpPr>
            <a:xfrm>
              <a:off x="4483915" y="2490419"/>
              <a:ext cx="618454" cy="618454"/>
              <a:chOff x="4151784" y="2441972"/>
              <a:chExt cx="618454" cy="618454"/>
            </a:xfrm>
          </p:grpSpPr>
          <p:sp>
            <p:nvSpPr>
              <p:cNvPr id="55" name="iṧḷíḋè">
                <a:extLst>
                  <a:ext uri="{FF2B5EF4-FFF2-40B4-BE49-F238E27FC236}">
                    <a16:creationId xmlns:a16="http://schemas.microsoft.com/office/drawing/2014/main" id="{145450FB-2889-4304-BFE1-D5348CB5D4AF}"/>
                  </a:ext>
                </a:extLst>
              </p:cNvPr>
              <p:cNvSpPr/>
              <p:nvPr userDrawn="1"/>
            </p:nvSpPr>
            <p:spPr>
              <a:xfrm>
                <a:off x="4151784" y="2441972"/>
                <a:ext cx="618454" cy="61845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6" name="iṣļîḋe">
                <a:extLst>
                  <a:ext uri="{FF2B5EF4-FFF2-40B4-BE49-F238E27FC236}">
                    <a16:creationId xmlns:a16="http://schemas.microsoft.com/office/drawing/2014/main" id="{B7BD22FD-A6BF-42B1-8B99-F636A0164DF6}"/>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dirty="0"/>
              </a:p>
            </p:txBody>
          </p:sp>
        </p:grpSp>
        <p:grpSp>
          <p:nvGrpSpPr>
            <p:cNvPr id="23" name="i$ľïḍê">
              <a:extLst>
                <a:ext uri="{FF2B5EF4-FFF2-40B4-BE49-F238E27FC236}">
                  <a16:creationId xmlns:a16="http://schemas.microsoft.com/office/drawing/2014/main" id="{E3D73BAA-27F2-4095-BF49-03C4FECFE91E}"/>
                </a:ext>
              </a:extLst>
            </p:cNvPr>
            <p:cNvGrpSpPr/>
            <p:nvPr userDrawn="1"/>
          </p:nvGrpSpPr>
          <p:grpSpPr>
            <a:xfrm>
              <a:off x="4483915" y="4162409"/>
              <a:ext cx="618454" cy="618454"/>
              <a:chOff x="4151784" y="2441972"/>
              <a:chExt cx="618454" cy="618454"/>
            </a:xfrm>
          </p:grpSpPr>
          <p:sp>
            <p:nvSpPr>
              <p:cNvPr id="53" name="iŝḷïḓé">
                <a:extLst>
                  <a:ext uri="{FF2B5EF4-FFF2-40B4-BE49-F238E27FC236}">
                    <a16:creationId xmlns:a16="http://schemas.microsoft.com/office/drawing/2014/main" id="{E7F510A8-0AE3-4C91-A587-6D488F47827B}"/>
                  </a:ext>
                </a:extLst>
              </p:cNvPr>
              <p:cNvSpPr/>
              <p:nvPr userDrawn="1"/>
            </p:nvSpPr>
            <p:spPr>
              <a:xfrm>
                <a:off x="4151784" y="2441972"/>
                <a:ext cx="618454" cy="618454"/>
              </a:xfrm>
              <a:prstGeom prst="ellipse">
                <a:avLst/>
              </a:prstGeom>
              <a:solidFill>
                <a:srgbClr val="E5A41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4" name="iṧ1îḋê">
                <a:extLst>
                  <a:ext uri="{FF2B5EF4-FFF2-40B4-BE49-F238E27FC236}">
                    <a16:creationId xmlns:a16="http://schemas.microsoft.com/office/drawing/2014/main" id="{070B38D0-6F3B-408D-AFAE-BD3CAAB5A59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5" name="iṣ1îḑê">
              <a:extLst>
                <a:ext uri="{FF2B5EF4-FFF2-40B4-BE49-F238E27FC236}">
                  <a16:creationId xmlns:a16="http://schemas.microsoft.com/office/drawing/2014/main" id="{480B0D65-B326-4D76-A5BC-1A594529F08E}"/>
                </a:ext>
              </a:extLst>
            </p:cNvPr>
            <p:cNvGrpSpPr/>
            <p:nvPr userDrawn="1"/>
          </p:nvGrpSpPr>
          <p:grpSpPr>
            <a:xfrm>
              <a:off x="7089636" y="4999352"/>
              <a:ext cx="618454" cy="618454"/>
              <a:chOff x="4151784" y="2441972"/>
              <a:chExt cx="618454" cy="618454"/>
            </a:xfrm>
          </p:grpSpPr>
          <p:sp>
            <p:nvSpPr>
              <p:cNvPr id="51" name="iSlïḓé">
                <a:extLst>
                  <a:ext uri="{FF2B5EF4-FFF2-40B4-BE49-F238E27FC236}">
                    <a16:creationId xmlns:a16="http://schemas.microsoft.com/office/drawing/2014/main" id="{464EF3AB-4D90-48F7-9493-FC7708440F81}"/>
                  </a:ext>
                </a:extLst>
              </p:cNvPr>
              <p:cNvSpPr/>
              <p:nvPr userDrawn="1"/>
            </p:nvSpPr>
            <p:spPr>
              <a:xfrm>
                <a:off x="4151784" y="2441972"/>
                <a:ext cx="618454" cy="618454"/>
              </a:xfrm>
              <a:prstGeom prst="ellipse">
                <a:avLst/>
              </a:prstGeom>
              <a:solidFill>
                <a:srgbClr val="191D6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ïš1ïḓe">
                <a:extLst>
                  <a:ext uri="{FF2B5EF4-FFF2-40B4-BE49-F238E27FC236}">
                    <a16:creationId xmlns:a16="http://schemas.microsoft.com/office/drawing/2014/main" id="{83D0EC66-6DBF-416F-BC3D-4E3CB491331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7" name="ísḷîḋê">
              <a:extLst>
                <a:ext uri="{FF2B5EF4-FFF2-40B4-BE49-F238E27FC236}">
                  <a16:creationId xmlns:a16="http://schemas.microsoft.com/office/drawing/2014/main" id="{AD653B22-B008-45EB-BB1E-5A5584D651A8}"/>
                </a:ext>
              </a:extLst>
            </p:cNvPr>
            <p:cNvGrpSpPr/>
            <p:nvPr userDrawn="1"/>
          </p:nvGrpSpPr>
          <p:grpSpPr>
            <a:xfrm>
              <a:off x="7089636" y="3325465"/>
              <a:ext cx="618454" cy="618454"/>
              <a:chOff x="4151784" y="2441972"/>
              <a:chExt cx="618454" cy="618454"/>
            </a:xfrm>
          </p:grpSpPr>
          <p:sp>
            <p:nvSpPr>
              <p:cNvPr id="49" name="išḻïḑe">
                <a:extLst>
                  <a:ext uri="{FF2B5EF4-FFF2-40B4-BE49-F238E27FC236}">
                    <a16:creationId xmlns:a16="http://schemas.microsoft.com/office/drawing/2014/main" id="{77E8A633-4E74-4EDA-A64F-D3E09C602854}"/>
                  </a:ext>
                </a:extLst>
              </p:cNvPr>
              <p:cNvSpPr/>
              <p:nvPr userDrawn="1"/>
            </p:nvSpPr>
            <p:spPr>
              <a:xfrm>
                <a:off x="4151784" y="2441972"/>
                <a:ext cx="618454" cy="618454"/>
              </a:xfrm>
              <a:prstGeom prst="ellipse">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ïşļíḋê">
                <a:extLst>
                  <a:ext uri="{FF2B5EF4-FFF2-40B4-BE49-F238E27FC236}">
                    <a16:creationId xmlns:a16="http://schemas.microsoft.com/office/drawing/2014/main" id="{8787145A-68C2-4B26-AC08-94BC86113E07}"/>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8" name="ïS1iḋè">
              <a:extLst>
                <a:ext uri="{FF2B5EF4-FFF2-40B4-BE49-F238E27FC236}">
                  <a16:creationId xmlns:a16="http://schemas.microsoft.com/office/drawing/2014/main" id="{42CFF8F1-60FE-4685-88FD-D1DBC92D9253}"/>
                </a:ext>
              </a:extLst>
            </p:cNvPr>
            <p:cNvGrpSpPr/>
            <p:nvPr userDrawn="1"/>
          </p:nvGrpSpPr>
          <p:grpSpPr>
            <a:xfrm>
              <a:off x="7089636" y="1655375"/>
              <a:ext cx="618454" cy="618454"/>
              <a:chOff x="4151784" y="2441972"/>
              <a:chExt cx="618454" cy="618454"/>
            </a:xfrm>
          </p:grpSpPr>
          <p:sp>
            <p:nvSpPr>
              <p:cNvPr id="47" name="ís1iḍê">
                <a:extLst>
                  <a:ext uri="{FF2B5EF4-FFF2-40B4-BE49-F238E27FC236}">
                    <a16:creationId xmlns:a16="http://schemas.microsoft.com/office/drawing/2014/main" id="{F72C3DBA-3F77-452C-9BC6-8B636DAB9771}"/>
                  </a:ext>
                </a:extLst>
              </p:cNvPr>
              <p:cNvSpPr/>
              <p:nvPr userDrawn="1"/>
            </p:nvSpPr>
            <p:spPr>
              <a:xfrm>
                <a:off x="4151784" y="2441972"/>
                <a:ext cx="618454" cy="618454"/>
              </a:xfrm>
              <a:prstGeom prst="ellipse">
                <a:avLst/>
              </a:prstGeom>
              <a:solidFill>
                <a:srgbClr val="A8682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48" name="iṥļïdè">
                <a:extLst>
                  <a:ext uri="{FF2B5EF4-FFF2-40B4-BE49-F238E27FC236}">
                    <a16:creationId xmlns:a16="http://schemas.microsoft.com/office/drawing/2014/main" id="{97B09440-DBBB-446C-9484-76737CA46C9F}"/>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cxnSp>
        <p:nvCxnSpPr>
          <p:cNvPr id="34" name="直接连接符 33">
            <a:extLst>
              <a:ext uri="{FF2B5EF4-FFF2-40B4-BE49-F238E27FC236}">
                <a16:creationId xmlns:a16="http://schemas.microsoft.com/office/drawing/2014/main" id="{5FCDF612-7F57-4468-B060-1B0D5180094D}"/>
              </a:ext>
            </a:extLst>
          </p:cNvPr>
          <p:cNvCxnSpPr/>
          <p:nvPr userDrawn="1"/>
        </p:nvCxnSpPr>
        <p:spPr>
          <a:xfrm>
            <a:off x="682115" y="3634692"/>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C1AF30BA-F4A0-4A39-A7E8-48F980C68730}"/>
              </a:ext>
            </a:extLst>
          </p:cNvPr>
          <p:cNvCxnSpPr/>
          <p:nvPr userDrawn="1"/>
        </p:nvCxnSpPr>
        <p:spPr>
          <a:xfrm>
            <a:off x="6858569" y="279964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7C817906-078D-434C-8FBC-FB8FC50ACBD4}"/>
              </a:ext>
            </a:extLst>
          </p:cNvPr>
          <p:cNvCxnSpPr/>
          <p:nvPr userDrawn="1"/>
        </p:nvCxnSpPr>
        <p:spPr>
          <a:xfrm>
            <a:off x="6858569" y="447163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文本占位符 3">
            <a:extLst>
              <a:ext uri="{FF2B5EF4-FFF2-40B4-BE49-F238E27FC236}">
                <a16:creationId xmlns:a16="http://schemas.microsoft.com/office/drawing/2014/main" id="{F61D4FB4-F621-4080-8AF8-0193D12A307B}"/>
              </a:ext>
            </a:extLst>
          </p:cNvPr>
          <p:cNvSpPr>
            <a:spLocks noGrp="1"/>
          </p:cNvSpPr>
          <p:nvPr>
            <p:ph type="body" sz="quarter" idx="11" hasCustomPrompt="1"/>
          </p:nvPr>
        </p:nvSpPr>
        <p:spPr>
          <a:xfrm>
            <a:off x="682116" y="2568759"/>
            <a:ext cx="3812097" cy="477838"/>
          </a:xfrm>
        </p:spPr>
        <p:txBody>
          <a:bodyPr>
            <a:normAutofit/>
          </a:bodyPr>
          <a:lstStyle>
            <a:lvl1pPr marL="0" indent="0" algn="r">
              <a:buNone/>
              <a:defRPr sz="2400" b="1">
                <a:solidFill>
                  <a:srgbClr val="4472C4"/>
                </a:solidFill>
                <a:latin typeface="+mj-ea"/>
                <a:ea typeface="+mj-ea"/>
              </a:defRPr>
            </a:lvl1pPr>
          </a:lstStyle>
          <a:p>
            <a:pPr lvl="0"/>
            <a:r>
              <a:rPr lang="en-US" altLang="zh-CN" dirty="0"/>
              <a:t>Text here</a:t>
            </a:r>
            <a:endParaRPr lang="zh-CN" altLang="en-US" dirty="0"/>
          </a:p>
        </p:txBody>
      </p:sp>
      <p:sp>
        <p:nvSpPr>
          <p:cNvPr id="63" name="文本占位符 3">
            <a:extLst>
              <a:ext uri="{FF2B5EF4-FFF2-40B4-BE49-F238E27FC236}">
                <a16:creationId xmlns:a16="http://schemas.microsoft.com/office/drawing/2014/main" id="{8FD62F89-BFB3-4C6C-91F0-3C187B0292DA}"/>
              </a:ext>
            </a:extLst>
          </p:cNvPr>
          <p:cNvSpPr>
            <a:spLocks noGrp="1"/>
          </p:cNvSpPr>
          <p:nvPr>
            <p:ph type="body" sz="quarter" idx="13" hasCustomPrompt="1"/>
          </p:nvPr>
        </p:nvSpPr>
        <p:spPr>
          <a:xfrm>
            <a:off x="662394" y="4258037"/>
            <a:ext cx="3812097" cy="477838"/>
          </a:xfrm>
        </p:spPr>
        <p:txBody>
          <a:bodyPr>
            <a:noAutofit/>
          </a:bodyPr>
          <a:lstStyle>
            <a:lvl1pPr marL="0" indent="0" algn="r">
              <a:buNone/>
              <a:defRPr sz="2400" b="1">
                <a:solidFill>
                  <a:srgbClr val="E5A417"/>
                </a:solidFill>
                <a:latin typeface="+mj-ea"/>
                <a:ea typeface="+mj-ea"/>
              </a:defRPr>
            </a:lvl1pPr>
          </a:lstStyle>
          <a:p>
            <a:pPr lvl="0"/>
            <a:r>
              <a:rPr lang="en-US" altLang="zh-CN" dirty="0"/>
              <a:t>Text here</a:t>
            </a:r>
            <a:endParaRPr lang="zh-CN" altLang="en-US" dirty="0"/>
          </a:p>
        </p:txBody>
      </p:sp>
      <p:sp>
        <p:nvSpPr>
          <p:cNvPr id="65" name="文本占位符 3">
            <a:extLst>
              <a:ext uri="{FF2B5EF4-FFF2-40B4-BE49-F238E27FC236}">
                <a16:creationId xmlns:a16="http://schemas.microsoft.com/office/drawing/2014/main" id="{183E0D50-6578-4715-851D-7B796F1EDB82}"/>
              </a:ext>
            </a:extLst>
          </p:cNvPr>
          <p:cNvSpPr>
            <a:spLocks noGrp="1"/>
          </p:cNvSpPr>
          <p:nvPr>
            <p:ph type="body" sz="quarter" idx="15" hasCustomPrompt="1"/>
          </p:nvPr>
        </p:nvSpPr>
        <p:spPr>
          <a:xfrm>
            <a:off x="7762425" y="1730719"/>
            <a:ext cx="3812097" cy="477838"/>
          </a:xfrm>
        </p:spPr>
        <p:txBody>
          <a:bodyPr>
            <a:normAutofit/>
          </a:bodyPr>
          <a:lstStyle>
            <a:lvl1pPr marL="0" indent="0">
              <a:buNone/>
              <a:defRPr sz="2400" b="1">
                <a:solidFill>
                  <a:srgbClr val="A86820"/>
                </a:solidFill>
                <a:latin typeface="+mj-ea"/>
                <a:ea typeface="+mj-ea"/>
              </a:defRPr>
            </a:lvl1pPr>
          </a:lstStyle>
          <a:p>
            <a:pPr lvl="0"/>
            <a:r>
              <a:rPr lang="en-US" altLang="zh-CN" dirty="0"/>
              <a:t>Text here</a:t>
            </a:r>
            <a:endParaRPr lang="zh-CN" altLang="en-US" dirty="0"/>
          </a:p>
        </p:txBody>
      </p:sp>
      <p:sp>
        <p:nvSpPr>
          <p:cNvPr id="67" name="文本占位符 3">
            <a:extLst>
              <a:ext uri="{FF2B5EF4-FFF2-40B4-BE49-F238E27FC236}">
                <a16:creationId xmlns:a16="http://schemas.microsoft.com/office/drawing/2014/main" id="{D4C33E4B-FFC6-4F87-B4F4-1D3746D5B58D}"/>
              </a:ext>
            </a:extLst>
          </p:cNvPr>
          <p:cNvSpPr>
            <a:spLocks noGrp="1"/>
          </p:cNvSpPr>
          <p:nvPr>
            <p:ph type="body" sz="quarter" idx="17" hasCustomPrompt="1"/>
          </p:nvPr>
        </p:nvSpPr>
        <p:spPr>
          <a:xfrm>
            <a:off x="7762427" y="3411484"/>
            <a:ext cx="3812097" cy="477838"/>
          </a:xfrm>
        </p:spPr>
        <p:txBody>
          <a:bodyPr>
            <a:normAutofit/>
          </a:bodyPr>
          <a:lstStyle>
            <a:lvl1pPr marL="0" indent="0">
              <a:buNone/>
              <a:defRPr sz="2400" b="1">
                <a:solidFill>
                  <a:srgbClr val="44546A"/>
                </a:solidFill>
                <a:latin typeface="+mj-ea"/>
                <a:ea typeface="+mj-ea"/>
              </a:defRPr>
            </a:lvl1pPr>
          </a:lstStyle>
          <a:p>
            <a:pPr lvl="0"/>
            <a:r>
              <a:rPr lang="en-US" altLang="zh-CN" dirty="0"/>
              <a:t>Text here</a:t>
            </a:r>
            <a:endParaRPr lang="zh-CN" altLang="en-US" dirty="0"/>
          </a:p>
        </p:txBody>
      </p:sp>
      <p:sp>
        <p:nvSpPr>
          <p:cNvPr id="69" name="文本占位符 3">
            <a:extLst>
              <a:ext uri="{FF2B5EF4-FFF2-40B4-BE49-F238E27FC236}">
                <a16:creationId xmlns:a16="http://schemas.microsoft.com/office/drawing/2014/main" id="{FE14C1EE-BDEC-429D-8186-7F81040F56AD}"/>
              </a:ext>
            </a:extLst>
          </p:cNvPr>
          <p:cNvSpPr>
            <a:spLocks noGrp="1"/>
          </p:cNvSpPr>
          <p:nvPr>
            <p:ph type="body" sz="quarter" idx="19" hasCustomPrompt="1"/>
          </p:nvPr>
        </p:nvSpPr>
        <p:spPr>
          <a:xfrm>
            <a:off x="7773174" y="5098233"/>
            <a:ext cx="3812097" cy="477838"/>
          </a:xfrm>
        </p:spPr>
        <p:txBody>
          <a:bodyPr>
            <a:normAutofit/>
          </a:bodyPr>
          <a:lstStyle>
            <a:lvl1pPr marL="0" indent="0">
              <a:buNone/>
              <a:defRPr sz="2400" b="1">
                <a:solidFill>
                  <a:srgbClr val="191D69"/>
                </a:solidFill>
                <a:latin typeface="+mj-ea"/>
                <a:ea typeface="+mj-ea"/>
              </a:defRPr>
            </a:lvl1pPr>
          </a:lstStyle>
          <a:p>
            <a:pPr lvl="0"/>
            <a:r>
              <a:rPr lang="en-US" altLang="zh-CN" dirty="0"/>
              <a:t>Text here</a:t>
            </a:r>
            <a:endParaRPr lang="zh-CN" altLang="en-US" dirty="0"/>
          </a:p>
        </p:txBody>
      </p:sp>
      <p:sp>
        <p:nvSpPr>
          <p:cNvPr id="42" name="文本占位符 18">
            <a:extLst>
              <a:ext uri="{FF2B5EF4-FFF2-40B4-BE49-F238E27FC236}">
                <a16:creationId xmlns:a16="http://schemas.microsoft.com/office/drawing/2014/main" id="{581DA142-0492-47AE-BC7E-8A5677345A31}"/>
              </a:ext>
            </a:extLst>
          </p:cNvPr>
          <p:cNvSpPr>
            <a:spLocks noGrp="1"/>
          </p:cNvSpPr>
          <p:nvPr>
            <p:ph type="body" sz="quarter" idx="21"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4" name="图片 43">
            <a:extLst>
              <a:ext uri="{FF2B5EF4-FFF2-40B4-BE49-F238E27FC236}">
                <a16:creationId xmlns:a16="http://schemas.microsoft.com/office/drawing/2014/main" id="{0E770EA3-075E-461E-9ADD-9DA20020AE5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Tree>
    <p:extLst>
      <p:ext uri="{BB962C8B-B14F-4D97-AF65-F5344CB8AC3E}">
        <p14:creationId xmlns:p14="http://schemas.microsoft.com/office/powerpoint/2010/main" val="656195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300"/>
                                        <p:tgtEl>
                                          <p:spTgt spid="65"/>
                                        </p:tgtEl>
                                      </p:cBhvr>
                                    </p:animEffect>
                                  </p:childTnLst>
                                </p:cTn>
                              </p:par>
                              <p:par>
                                <p:cTn id="12" presetID="22" presetClass="entr" presetSubtype="2" fill="hold" grpId="0" nodeType="withEffect">
                                  <p:stCondLst>
                                    <p:cond delay="20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300"/>
                                        <p:tgtEl>
                                          <p:spTgt spid="4"/>
                                        </p:tgtEl>
                                      </p:cBhvr>
                                    </p:animEffect>
                                  </p:childTnLst>
                                </p:cTn>
                              </p:par>
                              <p:par>
                                <p:cTn id="15" presetID="22" presetClass="entr" presetSubtype="8" fill="hold" grpId="0" nodeType="withEffect">
                                  <p:stCondLst>
                                    <p:cond delay="30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300"/>
                                        <p:tgtEl>
                                          <p:spTgt spid="67"/>
                                        </p:tgtEl>
                                      </p:cBhvr>
                                    </p:animEffect>
                                  </p:childTnLst>
                                </p:cTn>
                              </p:par>
                              <p:par>
                                <p:cTn id="18" presetID="22" presetClass="entr" presetSubtype="2" fill="hold" grpId="0" nodeType="withEffect">
                                  <p:stCondLst>
                                    <p:cond delay="400"/>
                                  </p:stCondLst>
                                  <p:childTnLst>
                                    <p:set>
                                      <p:cBhvr>
                                        <p:cTn id="19" dur="1" fill="hold">
                                          <p:stCondLst>
                                            <p:cond delay="0"/>
                                          </p:stCondLst>
                                        </p:cTn>
                                        <p:tgtEl>
                                          <p:spTgt spid="63"/>
                                        </p:tgtEl>
                                        <p:attrNameLst>
                                          <p:attrName>style.visibility</p:attrName>
                                        </p:attrNameLst>
                                      </p:cBhvr>
                                      <p:to>
                                        <p:strVal val="visible"/>
                                      </p:to>
                                    </p:set>
                                    <p:animEffect transition="in" filter="wipe(right)">
                                      <p:cBhvr>
                                        <p:cTn id="20" dur="300"/>
                                        <p:tgtEl>
                                          <p:spTgt spid="63"/>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9">
                                            <p:txEl>
                                              <p:pRg st="0" end="0"/>
                                            </p:txEl>
                                          </p:spTgt>
                                        </p:tgtEl>
                                        <p:attrNameLst>
                                          <p:attrName>style.visibility</p:attrName>
                                        </p:attrNameLst>
                                      </p:cBhvr>
                                      <p:to>
                                        <p:strVal val="visible"/>
                                      </p:to>
                                    </p:set>
                                    <p:animEffect transition="in" filter="wipe(left)">
                                      <p:cBhvr>
                                        <p:cTn id="23" dur="300"/>
                                        <p:tgtEl>
                                          <p:spTgt spid="69">
                                            <p:txEl>
                                              <p:pRg st="0" end="0"/>
                                            </p:txEl>
                                          </p:spTgt>
                                        </p:tgtEl>
                                      </p:cBhvr>
                                    </p:animEffect>
                                  </p:childTnLst>
                                </p:cTn>
                              </p:par>
                            </p:childTnLst>
                          </p:cTn>
                        </p:par>
                        <p:par>
                          <p:cTn id="24" fill="hold">
                            <p:stCondLst>
                              <p:cond delay="1300"/>
                            </p:stCondLst>
                            <p:childTnLst>
                              <p:par>
                                <p:cTn id="25" presetID="10" presetClass="entr" presetSubtype="0" fill="hold" grpId="0" nodeType="afterEffect">
                                  <p:stCondLst>
                                    <p:cond delay="0"/>
                                  </p:stCondLst>
                                  <p:childTnLst>
                                    <p:set>
                                      <p:cBhvr>
                                        <p:cTn id="26" dur="1" fill="hold">
                                          <p:stCondLst>
                                            <p:cond delay="0"/>
                                          </p:stCondLst>
                                        </p:cTn>
                                        <p:tgtEl>
                                          <p:spTgt spid="42">
                                            <p:txEl>
                                              <p:pRg st="0" end="0"/>
                                            </p:txEl>
                                          </p:spTgt>
                                        </p:tgtEl>
                                        <p:attrNameLst>
                                          <p:attrName>style.visibility</p:attrName>
                                        </p:attrNameLst>
                                      </p:cBhvr>
                                      <p:to>
                                        <p:strVal val="visible"/>
                                      </p:to>
                                    </p:set>
                                    <p:animEffect transition="in" filter="fade">
                                      <p:cBhvr>
                                        <p:cTn id="27" dur="500"/>
                                        <p:tgtEl>
                                          <p:spTgt spid="42">
                                            <p:txEl>
                                              <p:pRg st="0" end="0"/>
                                            </p:txEl>
                                          </p:spTgt>
                                        </p:tgtEl>
                                      </p:cBhvr>
                                    </p:animEffect>
                                  </p:childTnLst>
                                </p:cTn>
                              </p:par>
                            </p:childTnLst>
                          </p:cTn>
                        </p:par>
                        <p:par>
                          <p:cTn id="28" fill="hold">
                            <p:stCondLst>
                              <p:cond delay="1800"/>
                            </p:stCondLst>
                            <p:childTnLst>
                              <p:par>
                                <p:cTn id="29" presetID="2" presetClass="entr" presetSubtype="2"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00" fill="hold"/>
                                        <p:tgtEl>
                                          <p:spTgt spid="44"/>
                                        </p:tgtEl>
                                        <p:attrNameLst>
                                          <p:attrName>ppt_x</p:attrName>
                                        </p:attrNameLst>
                                      </p:cBhvr>
                                      <p:tavLst>
                                        <p:tav tm="0">
                                          <p:val>
                                            <p:strVal val="1+#ppt_w/2"/>
                                          </p:val>
                                        </p:tav>
                                        <p:tav tm="100000">
                                          <p:val>
                                            <p:strVal val="#ppt_x"/>
                                          </p:val>
                                        </p:tav>
                                      </p:tavLst>
                                    </p:anim>
                                    <p:anim calcmode="lin" valueType="num">
                                      <p:cBhvr additive="base">
                                        <p:cTn id="32"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tmplLst>
          <p:tmpl>
            <p:tnLst>
              <p:par>
                <p:cTn presetID="22" presetClass="entr" presetSubtype="2"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wipe(right)">
                      <p:cBhvr>
                        <p:cTn dur="300"/>
                        <p:tgtEl>
                          <p:spTgt spid="4"/>
                        </p:tgtEl>
                      </p:cBhvr>
                    </p:animEffect>
                  </p:childTnLst>
                </p:cTn>
              </p:par>
            </p:tnLst>
          </p:tmpl>
        </p:tmplLst>
      </p:bldP>
      <p:bldP spid="63" grpId="0">
        <p:tmplLst>
          <p:tmpl>
            <p:tnLst>
              <p:par>
                <p:cTn presetID="22" presetClass="entr" presetSubtype="2" fill="hold" nodeType="withEffect">
                  <p:stCondLst>
                    <p:cond delay="400"/>
                  </p:stCondLst>
                  <p:childTnLst>
                    <p:set>
                      <p:cBhvr>
                        <p:cTn dur="1" fill="hold">
                          <p:stCondLst>
                            <p:cond delay="0"/>
                          </p:stCondLst>
                        </p:cTn>
                        <p:tgtEl>
                          <p:spTgt spid="63"/>
                        </p:tgtEl>
                        <p:attrNameLst>
                          <p:attrName>style.visibility</p:attrName>
                        </p:attrNameLst>
                      </p:cBhvr>
                      <p:to>
                        <p:strVal val="visible"/>
                      </p:to>
                    </p:set>
                    <p:animEffect transition="in" filter="wipe(right)">
                      <p:cBhvr>
                        <p:cTn dur="300"/>
                        <p:tgtEl>
                          <p:spTgt spid="63"/>
                        </p:tgtEl>
                      </p:cBhvr>
                    </p:animEffect>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300"/>
                        <p:tgtEl>
                          <p:spTgt spid="65"/>
                        </p:tgtEl>
                      </p:cBhvr>
                    </p:animEffect>
                  </p:childTnLst>
                </p:cTn>
              </p:par>
            </p:tnLst>
          </p:tmpl>
        </p:tmplLst>
      </p:bldP>
      <p:bldP spid="67" grpId="0">
        <p:tmplLst>
          <p:tmpl>
            <p:tnLst>
              <p:par>
                <p:cTn presetID="22" presetClass="entr" presetSubtype="8" fill="hold" nodeType="withEffect">
                  <p:stCondLst>
                    <p:cond delay="300"/>
                  </p:stCondLst>
                  <p:childTnLst>
                    <p:set>
                      <p:cBhvr>
                        <p:cTn dur="1" fill="hold">
                          <p:stCondLst>
                            <p:cond delay="0"/>
                          </p:stCondLst>
                        </p:cTn>
                        <p:tgtEl>
                          <p:spTgt spid="67"/>
                        </p:tgtEl>
                        <p:attrNameLst>
                          <p:attrName>style.visibility</p:attrName>
                        </p:attrNameLst>
                      </p:cBhvr>
                      <p:to>
                        <p:strVal val="visible"/>
                      </p:to>
                    </p:set>
                    <p:animEffect transition="in" filter="wipe(left)">
                      <p:cBhvr>
                        <p:cTn dur="300"/>
                        <p:tgtEl>
                          <p:spTgt spid="67"/>
                        </p:tgtEl>
                      </p:cBhvr>
                    </p:animEffect>
                  </p:childTnLst>
                </p:cTn>
              </p:par>
            </p:tnLst>
          </p:tmpl>
        </p:tmplLst>
      </p:bldP>
      <p:bldP spid="69" grpId="0" build="p">
        <p:tmplLst>
          <p:tmpl lvl="1">
            <p:tnLst>
              <p:par>
                <p:cTn presetID="22" presetClass="entr" presetSubtype="8" fill="hold" nodeType="withEffect">
                  <p:stCondLst>
                    <p:cond delay="500"/>
                  </p:stCondLst>
                  <p:childTnLst>
                    <p:set>
                      <p:cBhvr>
                        <p:cTn dur="1" fill="hold">
                          <p:stCondLst>
                            <p:cond delay="0"/>
                          </p:stCondLst>
                        </p:cTn>
                        <p:tgtEl>
                          <p:spTgt spid="69"/>
                        </p:tgtEl>
                        <p:attrNameLst>
                          <p:attrName>style.visibility</p:attrName>
                        </p:attrNameLst>
                      </p:cBhvr>
                      <p:to>
                        <p:strVal val="visible"/>
                      </p:to>
                    </p:set>
                    <p:animEffect transition="in" filter="wipe(left)">
                      <p:cBhvr>
                        <p:cTn dur="300"/>
                        <p:tgtEl>
                          <p:spTgt spid="69"/>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占位符 18">
            <a:extLst>
              <a:ext uri="{FF2B5EF4-FFF2-40B4-BE49-F238E27FC236}">
                <a16:creationId xmlns:a16="http://schemas.microsoft.com/office/drawing/2014/main" id="{547712E7-B47D-451A-97B3-A78E02A13860}"/>
              </a:ext>
            </a:extLst>
          </p:cNvPr>
          <p:cNvSpPr>
            <a:spLocks noGrp="1"/>
          </p:cNvSpPr>
          <p:nvPr>
            <p:ph type="body" sz="quarter" idx="11" hasCustomPrompt="1"/>
          </p:nvPr>
        </p:nvSpPr>
        <p:spPr>
          <a:xfrm>
            <a:off x="4666896" y="21840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5" name="图片 4">
            <a:extLst>
              <a:ext uri="{FF2B5EF4-FFF2-40B4-BE49-F238E27FC236}">
                <a16:creationId xmlns:a16="http://schemas.microsoft.com/office/drawing/2014/main" id="{C131E4FA-770D-41B9-B68F-310D48A4E5F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457" y="34676"/>
            <a:ext cx="3405462" cy="745999"/>
          </a:xfrm>
          <a:prstGeom prst="rect">
            <a:avLst/>
          </a:prstGeom>
        </p:spPr>
      </p:pic>
      <p:cxnSp>
        <p:nvCxnSpPr>
          <p:cNvPr id="4" name="直接连接符 3">
            <a:extLst>
              <a:ext uri="{FF2B5EF4-FFF2-40B4-BE49-F238E27FC236}">
                <a16:creationId xmlns:a16="http://schemas.microsoft.com/office/drawing/2014/main" id="{8FDFBE6F-1206-4BF1-ADD4-55DAB23CEC75}"/>
              </a:ext>
            </a:extLst>
          </p:cNvPr>
          <p:cNvCxnSpPr>
            <a:cxnSpLocks/>
          </p:cNvCxnSpPr>
          <p:nvPr userDrawn="1"/>
        </p:nvCxnSpPr>
        <p:spPr>
          <a:xfrm flipV="1">
            <a:off x="0" y="780675"/>
            <a:ext cx="12192000" cy="1"/>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406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无动画版">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文本占位符 18">
            <a:extLst>
              <a:ext uri="{FF2B5EF4-FFF2-40B4-BE49-F238E27FC236}">
                <a16:creationId xmlns:a16="http://schemas.microsoft.com/office/drawing/2014/main" id="{37CD20D6-B35E-4634-8400-76AC20F93E48}"/>
              </a:ext>
            </a:extLst>
          </p:cNvPr>
          <p:cNvSpPr>
            <a:spLocks noGrp="1"/>
          </p:cNvSpPr>
          <p:nvPr>
            <p:ph type="body" sz="quarter" idx="11"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12" name="图片 11">
            <a:extLst>
              <a:ext uri="{FF2B5EF4-FFF2-40B4-BE49-F238E27FC236}">
                <a16:creationId xmlns:a16="http://schemas.microsoft.com/office/drawing/2014/main" id="{BC7952DE-2146-4FE2-91C9-4D2B9AE9501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11" y="5972881"/>
            <a:ext cx="2699657" cy="562271"/>
          </a:xfrm>
          <a:prstGeom prst="rect">
            <a:avLst/>
          </a:prstGeom>
        </p:spPr>
      </p:pic>
    </p:spTree>
    <p:extLst>
      <p:ext uri="{BB962C8B-B14F-4D97-AF65-F5344CB8AC3E}">
        <p14:creationId xmlns:p14="http://schemas.microsoft.com/office/powerpoint/2010/main" val="255284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300" fill="hold"/>
                                        <p:tgtEl>
                                          <p:spTgt spid="12"/>
                                        </p:tgtEl>
                                        <p:attrNameLst>
                                          <p:attrName>ppt_x</p:attrName>
                                        </p:attrNameLst>
                                      </p:cBhvr>
                                      <p:tavLst>
                                        <p:tav tm="0">
                                          <p:val>
                                            <p:strVal val="1+#ppt_w/2"/>
                                          </p:val>
                                        </p:tav>
                                        <p:tav tm="100000">
                                          <p:val>
                                            <p:strVal val="#ppt_x"/>
                                          </p:val>
                                        </p:tav>
                                      </p:tavLst>
                                    </p:anim>
                                    <p:anim calcmode="lin" valueType="num">
                                      <p:cBhvr additive="base">
                                        <p:cTn id="12" dur="3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纯白">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8C7FA2E5-4D1C-46FD-B5A0-F20D54D6214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3655" y="228786"/>
            <a:ext cx="2699657" cy="562271"/>
          </a:xfrm>
          <a:prstGeom prst="rect">
            <a:avLst/>
          </a:prstGeom>
        </p:spPr>
      </p:pic>
    </p:spTree>
    <p:extLst>
      <p:ext uri="{BB962C8B-B14F-4D97-AF65-F5344CB8AC3E}">
        <p14:creationId xmlns:p14="http://schemas.microsoft.com/office/powerpoint/2010/main" val="2314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1+#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经典黑">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699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条目录图文版">
    <p:spTree>
      <p:nvGrpSpPr>
        <p:cNvPr id="1" name=""/>
        <p:cNvGrpSpPr/>
        <p:nvPr/>
      </p:nvGrpSpPr>
      <p:grpSpPr>
        <a:xfrm>
          <a:off x="0" y="0"/>
          <a:ext cx="0" cy="0"/>
          <a:chOff x="0" y="0"/>
          <a:chExt cx="0" cy="0"/>
        </a:xfrm>
      </p:grpSpPr>
      <p:sp>
        <p:nvSpPr>
          <p:cNvPr id="22" name="iŝľíde">
            <a:extLst>
              <a:ext uri="{FF2B5EF4-FFF2-40B4-BE49-F238E27FC236}">
                <a16:creationId xmlns:a16="http://schemas.microsoft.com/office/drawing/2014/main" id="{0DAF7A2C-27BE-408B-8418-EA5D926E4045}"/>
              </a:ext>
            </a:extLst>
          </p:cNvPr>
          <p:cNvSpPr>
            <a:spLocks noChangeAspect="1" noAdjustHandles="1"/>
          </p:cNvSpPr>
          <p:nvPr userDrawn="1"/>
        </p:nvSpPr>
        <p:spPr bwMode="auto">
          <a:xfrm flipV="1">
            <a:off x="2531350" y="0"/>
            <a:ext cx="6179931" cy="6858000"/>
          </a:xfrm>
          <a:custGeom>
            <a:avLst/>
            <a:gdLst>
              <a:gd name="connsiteX0" fmla="*/ 0 w 6179931"/>
              <a:gd name="connsiteY0" fmla="*/ 6858000 h 6858000"/>
              <a:gd name="connsiteX1" fmla="*/ 2890289 w 6179931"/>
              <a:gd name="connsiteY1" fmla="*/ 6858000 h 6858000"/>
              <a:gd name="connsiteX2" fmla="*/ 2890290 w 6179931"/>
              <a:gd name="connsiteY2" fmla="*/ 6858000 h 6858000"/>
              <a:gd name="connsiteX3" fmla="*/ 6179931 w 6179931"/>
              <a:gd name="connsiteY3" fmla="*/ 6858000 h 6858000"/>
              <a:gd name="connsiteX4" fmla="*/ 2890290 w 6179931"/>
              <a:gd name="connsiteY4" fmla="*/ 2 h 6858000"/>
              <a:gd name="connsiteX5" fmla="*/ 2890290 w 6179931"/>
              <a:gd name="connsiteY5" fmla="*/ 0 h 6858000"/>
              <a:gd name="connsiteX6" fmla="*/ 2890289 w 6179931"/>
              <a:gd name="connsiteY6" fmla="*/ 0 h 6858000"/>
              <a:gd name="connsiteX7" fmla="*/ 0 w 6179931"/>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9931" h="6858000">
                <a:moveTo>
                  <a:pt x="0" y="6858000"/>
                </a:moveTo>
                <a:lnTo>
                  <a:pt x="2890289" y="6858000"/>
                </a:lnTo>
                <a:lnTo>
                  <a:pt x="2890290" y="6858000"/>
                </a:lnTo>
                <a:lnTo>
                  <a:pt x="6179931" y="6858000"/>
                </a:lnTo>
                <a:lnTo>
                  <a:pt x="2890290" y="2"/>
                </a:lnTo>
                <a:lnTo>
                  <a:pt x="2890290" y="0"/>
                </a:lnTo>
                <a:lnTo>
                  <a:pt x="2890289" y="0"/>
                </a:lnTo>
                <a:lnTo>
                  <a:pt x="0" y="0"/>
                </a:lnTo>
                <a:close/>
              </a:path>
            </a:pathLst>
          </a:custGeom>
          <a:solidFill>
            <a:schemeClr val="bg1"/>
          </a:solidFill>
          <a:ln w="25400" cap="flat">
            <a:solidFill>
              <a:schemeClr val="tx1">
                <a:alpha val="0"/>
              </a:schemeClr>
            </a:solidFill>
            <a:prstDash val="solid"/>
            <a:miter lim="800000"/>
            <a:headEnd type="none" w="med" len="med"/>
            <a:tailEnd type="none" w="med" len="med"/>
          </a:ln>
          <a:effectLst/>
        </p:spPr>
        <p:txBody>
          <a:bodyPr anchor="ctr"/>
          <a:lstStyle/>
          <a:p>
            <a:pPr algn="ctr"/>
            <a:endParaRPr/>
          </a:p>
        </p:txBody>
      </p:sp>
      <p:sp>
        <p:nvSpPr>
          <p:cNvPr id="32" name="图片占位符 31">
            <a:extLst>
              <a:ext uri="{FF2B5EF4-FFF2-40B4-BE49-F238E27FC236}">
                <a16:creationId xmlns:a16="http://schemas.microsoft.com/office/drawing/2014/main" id="{821AE693-7005-4272-B817-767221509072}"/>
              </a:ext>
            </a:extLst>
          </p:cNvPr>
          <p:cNvSpPr>
            <a:spLocks noGrp="1"/>
          </p:cNvSpPr>
          <p:nvPr>
            <p:ph type="pic" sz="quarter" idx="10"/>
          </p:nvPr>
        </p:nvSpPr>
        <p:spPr>
          <a:xfrm>
            <a:off x="5537066" y="2"/>
            <a:ext cx="6654935" cy="6857999"/>
          </a:xfrm>
          <a:custGeom>
            <a:avLst/>
            <a:gdLst>
              <a:gd name="connsiteX0" fmla="*/ 3116502 w 6654935"/>
              <a:gd name="connsiteY0" fmla="*/ 0 h 6857999"/>
              <a:gd name="connsiteX1" fmla="*/ 6654935 w 6654935"/>
              <a:gd name="connsiteY1" fmla="*/ 0 h 6857999"/>
              <a:gd name="connsiteX2" fmla="*/ 6654935 w 6654935"/>
              <a:gd name="connsiteY2" fmla="*/ 6857999 h 6857999"/>
              <a:gd name="connsiteX3" fmla="*/ 0 w 6654935"/>
              <a:gd name="connsiteY3" fmla="*/ 6857999 h 6857999"/>
              <a:gd name="connsiteX4" fmla="*/ 459855 w 6654935"/>
              <a:gd name="connsiteY4" fmla="*/ 5846070 h 6857999"/>
              <a:gd name="connsiteX5" fmla="*/ 1134629 w 6654935"/>
              <a:gd name="connsiteY5" fmla="*/ 5846070 h 6857999"/>
              <a:gd name="connsiteX6" fmla="*/ 1613948 w 6654935"/>
              <a:gd name="connsiteY6" fmla="*/ 4931670 h 6857999"/>
              <a:gd name="connsiteX7" fmla="*/ 875388 w 6654935"/>
              <a:gd name="connsiteY7" fmla="*/ 4931670 h 6857999"/>
              <a:gd name="connsiteX8" fmla="*/ 1007122 w 6654935"/>
              <a:gd name="connsiteY8" fmla="*/ 4641785 h 6857999"/>
              <a:gd name="connsiteX9" fmla="*/ 1744106 w 6654935"/>
              <a:gd name="connsiteY9" fmla="*/ 4641785 h 6857999"/>
              <a:gd name="connsiteX10" fmla="*/ 2223425 w 6654935"/>
              <a:gd name="connsiteY10" fmla="*/ 3727385 h 6857999"/>
              <a:gd name="connsiteX11" fmla="*/ 1422655 w 6654935"/>
              <a:gd name="connsiteY11" fmla="*/ 3727385 h 6857999"/>
              <a:gd name="connsiteX12" fmla="*/ 1554389 w 6654935"/>
              <a:gd name="connsiteY12" fmla="*/ 3437500 h 6857999"/>
              <a:gd name="connsiteX13" fmla="*/ 2353583 w 6654935"/>
              <a:gd name="connsiteY13" fmla="*/ 3437500 h 6857999"/>
              <a:gd name="connsiteX14" fmla="*/ 2832902 w 6654935"/>
              <a:gd name="connsiteY14" fmla="*/ 2523100 h 6857999"/>
              <a:gd name="connsiteX15" fmla="*/ 1969922 w 6654935"/>
              <a:gd name="connsiteY15" fmla="*/ 2523100 h 6857999"/>
              <a:gd name="connsiteX16" fmla="*/ 2101655 w 6654935"/>
              <a:gd name="connsiteY16" fmla="*/ 2233216 h 6857999"/>
              <a:gd name="connsiteX17" fmla="*/ 2963060 w 6654935"/>
              <a:gd name="connsiteY17" fmla="*/ 2233216 h 6857999"/>
              <a:gd name="connsiteX18" fmla="*/ 3442379 w 6654935"/>
              <a:gd name="connsiteY18" fmla="*/ 1318816 h 6857999"/>
              <a:gd name="connsiteX19" fmla="*/ 2517189 w 6654935"/>
              <a:gd name="connsiteY19" fmla="*/ 131881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54935" h="6857999">
                <a:moveTo>
                  <a:pt x="3116502" y="0"/>
                </a:moveTo>
                <a:lnTo>
                  <a:pt x="6654935" y="0"/>
                </a:lnTo>
                <a:lnTo>
                  <a:pt x="6654935" y="6857999"/>
                </a:lnTo>
                <a:lnTo>
                  <a:pt x="0" y="6857999"/>
                </a:lnTo>
                <a:lnTo>
                  <a:pt x="459855" y="5846070"/>
                </a:lnTo>
                <a:lnTo>
                  <a:pt x="1134629" y="5846070"/>
                </a:lnTo>
                <a:lnTo>
                  <a:pt x="1613948" y="4931670"/>
                </a:lnTo>
                <a:lnTo>
                  <a:pt x="875388" y="4931670"/>
                </a:lnTo>
                <a:lnTo>
                  <a:pt x="1007122" y="4641785"/>
                </a:lnTo>
                <a:lnTo>
                  <a:pt x="1744106" y="4641785"/>
                </a:lnTo>
                <a:lnTo>
                  <a:pt x="2223425" y="3727385"/>
                </a:lnTo>
                <a:lnTo>
                  <a:pt x="1422655" y="3727385"/>
                </a:lnTo>
                <a:lnTo>
                  <a:pt x="1554389" y="3437500"/>
                </a:lnTo>
                <a:lnTo>
                  <a:pt x="2353583" y="3437500"/>
                </a:lnTo>
                <a:lnTo>
                  <a:pt x="2832902" y="2523100"/>
                </a:lnTo>
                <a:lnTo>
                  <a:pt x="1969922" y="2523100"/>
                </a:lnTo>
                <a:lnTo>
                  <a:pt x="2101655" y="2233216"/>
                </a:lnTo>
                <a:lnTo>
                  <a:pt x="2963060" y="2233216"/>
                </a:lnTo>
                <a:lnTo>
                  <a:pt x="3442379" y="1318816"/>
                </a:lnTo>
                <a:lnTo>
                  <a:pt x="2517189" y="1318816"/>
                </a:lnTo>
                <a:close/>
              </a:path>
            </a:pathLst>
          </a:custGeom>
          <a:pattFill prst="smGrid">
            <a:fgClr>
              <a:schemeClr val="tx1">
                <a:lumMod val="50000"/>
                <a:lumOff val="50000"/>
              </a:schemeClr>
            </a:fgClr>
            <a:bgClr>
              <a:schemeClr val="bg2">
                <a:lumMod val="50000"/>
              </a:schemeClr>
            </a:bgClr>
          </a:pattFill>
        </p:spPr>
        <p:txBody>
          <a:bodyPr wrap="square">
            <a:noAutofit/>
          </a:bodyPr>
          <a:lstStyle/>
          <a:p>
            <a:endParaRPr lang="zh-CN" altLang="en-US"/>
          </a:p>
        </p:txBody>
      </p:sp>
      <p:sp>
        <p:nvSpPr>
          <p:cNvPr id="44" name="ïŝḻïḋê">
            <a:extLst>
              <a:ext uri="{FF2B5EF4-FFF2-40B4-BE49-F238E27FC236}">
                <a16:creationId xmlns:a16="http://schemas.microsoft.com/office/drawing/2014/main" id="{02CB6A74-A330-4216-99BD-391FEB52C224}"/>
              </a:ext>
            </a:extLst>
          </p:cNvPr>
          <p:cNvSpPr>
            <a:spLocks noChangeAspect="1" noAdjustHandles="1"/>
          </p:cNvSpPr>
          <p:nvPr userDrawn="1"/>
        </p:nvSpPr>
        <p:spPr bwMode="auto">
          <a:xfrm flipV="1">
            <a:off x="2448451" y="-2"/>
            <a:ext cx="6179931" cy="6858000"/>
          </a:xfrm>
          <a:custGeom>
            <a:avLst/>
            <a:gdLst>
              <a:gd name="connsiteX0" fmla="*/ 0 w 6179931"/>
              <a:gd name="connsiteY0" fmla="*/ 6858000 h 6858000"/>
              <a:gd name="connsiteX1" fmla="*/ 2890289 w 6179931"/>
              <a:gd name="connsiteY1" fmla="*/ 6858000 h 6858000"/>
              <a:gd name="connsiteX2" fmla="*/ 2890290 w 6179931"/>
              <a:gd name="connsiteY2" fmla="*/ 6858000 h 6858000"/>
              <a:gd name="connsiteX3" fmla="*/ 6179931 w 6179931"/>
              <a:gd name="connsiteY3" fmla="*/ 6858000 h 6858000"/>
              <a:gd name="connsiteX4" fmla="*/ 2890290 w 6179931"/>
              <a:gd name="connsiteY4" fmla="*/ 2 h 6858000"/>
              <a:gd name="connsiteX5" fmla="*/ 2890290 w 6179931"/>
              <a:gd name="connsiteY5" fmla="*/ 0 h 6858000"/>
              <a:gd name="connsiteX6" fmla="*/ 2890289 w 6179931"/>
              <a:gd name="connsiteY6" fmla="*/ 0 h 6858000"/>
              <a:gd name="connsiteX7" fmla="*/ 0 w 6179931"/>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9931" h="6858000">
                <a:moveTo>
                  <a:pt x="0" y="6858000"/>
                </a:moveTo>
                <a:lnTo>
                  <a:pt x="2890289" y="6858000"/>
                </a:lnTo>
                <a:lnTo>
                  <a:pt x="2890290" y="6858000"/>
                </a:lnTo>
                <a:lnTo>
                  <a:pt x="6179931" y="6858000"/>
                </a:lnTo>
                <a:lnTo>
                  <a:pt x="2890290" y="2"/>
                </a:lnTo>
                <a:lnTo>
                  <a:pt x="2890290" y="0"/>
                </a:lnTo>
                <a:lnTo>
                  <a:pt x="2890289" y="0"/>
                </a:lnTo>
                <a:lnTo>
                  <a:pt x="0" y="0"/>
                </a:lnTo>
                <a:close/>
              </a:path>
            </a:pathLst>
          </a:custGeom>
          <a:solidFill>
            <a:schemeClr val="bg1"/>
          </a:solidFill>
          <a:ln w="25400" cap="flat">
            <a:solidFill>
              <a:schemeClr val="tx1">
                <a:alpha val="0"/>
              </a:schemeClr>
            </a:solidFill>
            <a:prstDash val="solid"/>
            <a:miter lim="800000"/>
            <a:headEnd type="none" w="med" len="med"/>
            <a:tailEnd type="none" w="med" len="med"/>
          </a:ln>
          <a:effectLst/>
        </p:spPr>
        <p:txBody>
          <a:bodyPr anchor="ctr"/>
          <a:lstStyle/>
          <a:p>
            <a:pPr algn="ctr"/>
            <a:endParaRPr/>
          </a:p>
        </p:txBody>
      </p:sp>
      <p:sp>
        <p:nvSpPr>
          <p:cNvPr id="45" name="iṩḻîḋè">
            <a:extLst>
              <a:ext uri="{FF2B5EF4-FFF2-40B4-BE49-F238E27FC236}">
                <a16:creationId xmlns:a16="http://schemas.microsoft.com/office/drawing/2014/main" id="{DD4266E9-BB84-45DB-BBB1-5208C2BC9560}"/>
              </a:ext>
            </a:extLst>
          </p:cNvPr>
          <p:cNvSpPr/>
          <p:nvPr userDrawn="1"/>
        </p:nvSpPr>
        <p:spPr>
          <a:xfrm>
            <a:off x="6268821" y="2523101"/>
            <a:ext cx="2107496" cy="914400"/>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iṧliḍè">
            <a:extLst>
              <a:ext uri="{FF2B5EF4-FFF2-40B4-BE49-F238E27FC236}">
                <a16:creationId xmlns:a16="http://schemas.microsoft.com/office/drawing/2014/main" id="{34ECBE59-E52F-45F9-A1C1-C0F791375FEE}"/>
              </a:ext>
            </a:extLst>
          </p:cNvPr>
          <p:cNvSpPr/>
          <p:nvPr userDrawn="1"/>
        </p:nvSpPr>
        <p:spPr>
          <a:xfrm>
            <a:off x="6878298" y="1318816"/>
            <a:ext cx="2107496" cy="914400"/>
          </a:xfrm>
          <a:prstGeom prst="parallelogram">
            <a:avLst>
              <a:gd name="adj" fmla="val 524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49" name="îṩḷidé">
            <a:extLst>
              <a:ext uri="{FF2B5EF4-FFF2-40B4-BE49-F238E27FC236}">
                <a16:creationId xmlns:a16="http://schemas.microsoft.com/office/drawing/2014/main" id="{508C82A9-FFB8-4D9D-B04B-C492E2B7D9EE}"/>
              </a:ext>
            </a:extLst>
          </p:cNvPr>
          <p:cNvSpPr/>
          <p:nvPr userDrawn="1"/>
        </p:nvSpPr>
        <p:spPr>
          <a:xfrm>
            <a:off x="5049867" y="4931671"/>
            <a:ext cx="2107496" cy="914400"/>
          </a:xfrm>
          <a:prstGeom prst="parallelogram">
            <a:avLst>
              <a:gd name="adj" fmla="val 524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1" name="íṣlîḑè">
            <a:extLst>
              <a:ext uri="{FF2B5EF4-FFF2-40B4-BE49-F238E27FC236}">
                <a16:creationId xmlns:a16="http://schemas.microsoft.com/office/drawing/2014/main" id="{CB765CE0-7EFC-43C5-AE7B-CAF3427C35CF}"/>
              </a:ext>
            </a:extLst>
          </p:cNvPr>
          <p:cNvSpPr/>
          <p:nvPr userDrawn="1"/>
        </p:nvSpPr>
        <p:spPr>
          <a:xfrm>
            <a:off x="5659344" y="3727386"/>
            <a:ext cx="2107496" cy="914400"/>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17" name="îṥ1ídé">
            <a:extLst>
              <a:ext uri="{FF2B5EF4-FFF2-40B4-BE49-F238E27FC236}">
                <a16:creationId xmlns:a16="http://schemas.microsoft.com/office/drawing/2014/main" id="{87A2EA1E-E928-45E9-B666-99A6AD5D3795}"/>
              </a:ext>
            </a:extLst>
          </p:cNvPr>
          <p:cNvSpPr>
            <a:spLocks/>
          </p:cNvSpPr>
          <p:nvPr userDrawn="1"/>
        </p:nvSpPr>
        <p:spPr>
          <a:xfrm>
            <a:off x="502458" y="1426219"/>
            <a:ext cx="788524" cy="47260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01</a:t>
            </a:r>
          </a:p>
        </p:txBody>
      </p:sp>
      <p:sp>
        <p:nvSpPr>
          <p:cNvPr id="19" name="îšḻíḓê">
            <a:extLst>
              <a:ext uri="{FF2B5EF4-FFF2-40B4-BE49-F238E27FC236}">
                <a16:creationId xmlns:a16="http://schemas.microsoft.com/office/drawing/2014/main" id="{A7DC469F-F6D7-446F-8039-1B21C184EFCB}"/>
              </a:ext>
            </a:extLst>
          </p:cNvPr>
          <p:cNvSpPr>
            <a:spLocks/>
          </p:cNvSpPr>
          <p:nvPr userDrawn="1"/>
        </p:nvSpPr>
        <p:spPr>
          <a:xfrm>
            <a:off x="502458" y="2607808"/>
            <a:ext cx="788524" cy="4726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02</a:t>
            </a:r>
          </a:p>
        </p:txBody>
      </p:sp>
      <p:sp>
        <p:nvSpPr>
          <p:cNvPr id="21" name="iṧ1íde">
            <a:extLst>
              <a:ext uri="{FF2B5EF4-FFF2-40B4-BE49-F238E27FC236}">
                <a16:creationId xmlns:a16="http://schemas.microsoft.com/office/drawing/2014/main" id="{58C95000-957F-4954-8729-0DAA63FA4252}"/>
              </a:ext>
            </a:extLst>
          </p:cNvPr>
          <p:cNvSpPr>
            <a:spLocks/>
          </p:cNvSpPr>
          <p:nvPr userDrawn="1"/>
        </p:nvSpPr>
        <p:spPr>
          <a:xfrm>
            <a:off x="497351" y="3913445"/>
            <a:ext cx="788524" cy="4726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03</a:t>
            </a:r>
          </a:p>
        </p:txBody>
      </p:sp>
      <p:sp>
        <p:nvSpPr>
          <p:cNvPr id="23" name="íS1ide">
            <a:extLst>
              <a:ext uri="{FF2B5EF4-FFF2-40B4-BE49-F238E27FC236}">
                <a16:creationId xmlns:a16="http://schemas.microsoft.com/office/drawing/2014/main" id="{E965D3CE-9E4A-4733-ADE3-B8974BAE3938}"/>
              </a:ext>
            </a:extLst>
          </p:cNvPr>
          <p:cNvSpPr>
            <a:spLocks/>
          </p:cNvSpPr>
          <p:nvPr userDrawn="1"/>
        </p:nvSpPr>
        <p:spPr>
          <a:xfrm>
            <a:off x="497351" y="5073575"/>
            <a:ext cx="788524" cy="4726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04</a:t>
            </a:r>
          </a:p>
        </p:txBody>
      </p:sp>
      <p:pic>
        <p:nvPicPr>
          <p:cNvPr id="60" name="图片 59">
            <a:extLst>
              <a:ext uri="{FF2B5EF4-FFF2-40B4-BE49-F238E27FC236}">
                <a16:creationId xmlns:a16="http://schemas.microsoft.com/office/drawing/2014/main" id="{4CED18C3-B877-422B-A721-870A362B6D0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7351" y="292101"/>
            <a:ext cx="3293599" cy="685974"/>
          </a:xfrm>
          <a:prstGeom prst="rect">
            <a:avLst/>
          </a:prstGeom>
        </p:spPr>
      </p:pic>
      <p:pic>
        <p:nvPicPr>
          <p:cNvPr id="5" name="图片 4">
            <a:extLst>
              <a:ext uri="{FF2B5EF4-FFF2-40B4-BE49-F238E27FC236}">
                <a16:creationId xmlns:a16="http://schemas.microsoft.com/office/drawing/2014/main" id="{75F98D11-00F5-41B0-AD85-E4BE51283EE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71315" y="1507828"/>
            <a:ext cx="499088" cy="499088"/>
          </a:xfrm>
          <a:prstGeom prst="rect">
            <a:avLst/>
          </a:prstGeom>
        </p:spPr>
      </p:pic>
      <p:pic>
        <p:nvPicPr>
          <p:cNvPr id="62" name="图片 61">
            <a:extLst>
              <a:ext uri="{FF2B5EF4-FFF2-40B4-BE49-F238E27FC236}">
                <a16:creationId xmlns:a16="http://schemas.microsoft.com/office/drawing/2014/main" id="{5FFB3C4D-36ED-4868-8D69-BE690F0DB0F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42253" y="2664959"/>
            <a:ext cx="639458" cy="647258"/>
          </a:xfrm>
          <a:prstGeom prst="rect">
            <a:avLst/>
          </a:prstGeom>
        </p:spPr>
      </p:pic>
      <p:pic>
        <p:nvPicPr>
          <p:cNvPr id="64" name="图片 63">
            <a:extLst>
              <a:ext uri="{FF2B5EF4-FFF2-40B4-BE49-F238E27FC236}">
                <a16:creationId xmlns:a16="http://schemas.microsoft.com/office/drawing/2014/main" id="{C3EB8F12-77CE-47B2-ACEB-DE7E9AD6A46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40138" y="3955447"/>
            <a:ext cx="522486" cy="475696"/>
          </a:xfrm>
          <a:prstGeom prst="rect">
            <a:avLst/>
          </a:prstGeom>
        </p:spPr>
      </p:pic>
      <p:pic>
        <p:nvPicPr>
          <p:cNvPr id="66" name="图片 65">
            <a:extLst>
              <a:ext uri="{FF2B5EF4-FFF2-40B4-BE49-F238E27FC236}">
                <a16:creationId xmlns:a16="http://schemas.microsoft.com/office/drawing/2014/main" id="{0202E876-729A-4DD1-92A2-064A786EDC1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909474" y="5096317"/>
            <a:ext cx="538082" cy="647258"/>
          </a:xfrm>
          <a:prstGeom prst="rect">
            <a:avLst/>
          </a:prstGeom>
        </p:spPr>
      </p:pic>
      <p:sp>
        <p:nvSpPr>
          <p:cNvPr id="68" name="文本占位符 67">
            <a:extLst>
              <a:ext uri="{FF2B5EF4-FFF2-40B4-BE49-F238E27FC236}">
                <a16:creationId xmlns:a16="http://schemas.microsoft.com/office/drawing/2014/main" id="{FA800FF6-32BA-4880-9F01-A3663F199C2C}"/>
              </a:ext>
            </a:extLst>
          </p:cNvPr>
          <p:cNvSpPr>
            <a:spLocks noGrp="1"/>
          </p:cNvSpPr>
          <p:nvPr>
            <p:ph type="body" sz="quarter" idx="11" hasCustomPrompt="1"/>
          </p:nvPr>
        </p:nvSpPr>
        <p:spPr>
          <a:xfrm>
            <a:off x="1548873" y="1410013"/>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69" name="文本占位符 67">
            <a:extLst>
              <a:ext uri="{FF2B5EF4-FFF2-40B4-BE49-F238E27FC236}">
                <a16:creationId xmlns:a16="http://schemas.microsoft.com/office/drawing/2014/main" id="{C8738EFD-C787-4EEE-9D5A-B8DF318F9404}"/>
              </a:ext>
            </a:extLst>
          </p:cNvPr>
          <p:cNvSpPr>
            <a:spLocks noGrp="1"/>
          </p:cNvSpPr>
          <p:nvPr>
            <p:ph type="body" sz="quarter" idx="12" hasCustomPrompt="1"/>
          </p:nvPr>
        </p:nvSpPr>
        <p:spPr>
          <a:xfrm>
            <a:off x="1548873" y="2612384"/>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70" name="文本占位符 67">
            <a:extLst>
              <a:ext uri="{FF2B5EF4-FFF2-40B4-BE49-F238E27FC236}">
                <a16:creationId xmlns:a16="http://schemas.microsoft.com/office/drawing/2014/main" id="{D5F74773-F2A6-4B45-A6E1-03A3CCE4C475}"/>
              </a:ext>
            </a:extLst>
          </p:cNvPr>
          <p:cNvSpPr>
            <a:spLocks noGrp="1"/>
          </p:cNvSpPr>
          <p:nvPr>
            <p:ph type="body" sz="quarter" idx="13" hasCustomPrompt="1"/>
          </p:nvPr>
        </p:nvSpPr>
        <p:spPr>
          <a:xfrm>
            <a:off x="1543639" y="3897239"/>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71" name="文本占位符 67">
            <a:extLst>
              <a:ext uri="{FF2B5EF4-FFF2-40B4-BE49-F238E27FC236}">
                <a16:creationId xmlns:a16="http://schemas.microsoft.com/office/drawing/2014/main" id="{EE4BCC6C-52F7-4993-A13E-58BF8E771375}"/>
              </a:ext>
            </a:extLst>
          </p:cNvPr>
          <p:cNvSpPr>
            <a:spLocks noGrp="1"/>
          </p:cNvSpPr>
          <p:nvPr>
            <p:ph type="body" sz="quarter" idx="14" hasCustomPrompt="1"/>
          </p:nvPr>
        </p:nvSpPr>
        <p:spPr>
          <a:xfrm>
            <a:off x="1544990" y="5046978"/>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Tree>
    <p:extLst>
      <p:ext uri="{BB962C8B-B14F-4D97-AF65-F5344CB8AC3E}">
        <p14:creationId xmlns:p14="http://schemas.microsoft.com/office/powerpoint/2010/main" val="400018041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3385"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go反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39724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6" name="矩形 5"/>
          <p:cNvSpPr/>
          <p:nvPr userDrawn="1"/>
        </p:nvSpPr>
        <p:spPr>
          <a:xfrm>
            <a:off x="0" y="215482"/>
            <a:ext cx="12192000" cy="523220"/>
          </a:xfrm>
          <a:prstGeom prst="rect">
            <a:avLst/>
          </a:prstGeom>
          <a:solidFill>
            <a:srgbClr val="1A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lnSpc>
                <a:spcPct val="100000"/>
              </a:lnSpc>
              <a:spcBef>
                <a:spcPts val="0"/>
              </a:spcBef>
              <a:spcAft>
                <a:spcPts val="0"/>
              </a:spcAft>
              <a:buFontTx/>
              <a:buNone/>
            </a:pPr>
            <a:endParaRPr lang="zh-CN" altLang="en-US" sz="2400" b="0">
              <a:solidFill>
                <a:prstClr val="black"/>
              </a:solidFill>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1F13F8A6-33AA-4DBE-9C75-2CF9AB3C8755}"/>
              </a:ext>
            </a:extLst>
          </p:cNvPr>
          <p:cNvPicPr>
            <a:picLocks noChangeAspect="1"/>
          </p:cNvPicPr>
          <p:nvPr userDrawn="1"/>
        </p:nvPicPr>
        <p:blipFill>
          <a:blip r:embed="rId2"/>
          <a:stretch>
            <a:fillRect/>
          </a:stretch>
        </p:blipFill>
        <p:spPr>
          <a:xfrm>
            <a:off x="0" y="215481"/>
            <a:ext cx="1296144" cy="523219"/>
          </a:xfrm>
          <a:prstGeom prst="rect">
            <a:avLst/>
          </a:prstGeom>
        </p:spPr>
      </p:pic>
      <p:pic>
        <p:nvPicPr>
          <p:cNvPr id="5" name="Picture 9">
            <a:extLst>
              <a:ext uri="{FF2B5EF4-FFF2-40B4-BE49-F238E27FC236}">
                <a16:creationId xmlns:a16="http://schemas.microsoft.com/office/drawing/2014/main" id="{2DBBFDB2-F1D4-4C5D-B411-B3B113548182}"/>
              </a:ext>
            </a:extLst>
          </p:cNvPr>
          <p:cNvPicPr>
            <a:picLocks noChangeAspect="1" noChangeArrowheads="1"/>
          </p:cNvPicPr>
          <p:nvPr userDrawn="1"/>
        </p:nvPicPr>
        <p:blipFill>
          <a:blip r:embed="rId3"/>
          <a:srcRect/>
          <a:stretch>
            <a:fillRect/>
          </a:stretch>
        </p:blipFill>
        <p:spPr bwMode="auto">
          <a:xfrm>
            <a:off x="9912424" y="215481"/>
            <a:ext cx="2279576" cy="523219"/>
          </a:xfrm>
          <a:prstGeom prst="rect">
            <a:avLst/>
          </a:prstGeom>
          <a:noFill/>
          <a:ln w="9525">
            <a:noFill/>
            <a:miter lim="800000"/>
            <a:headEnd/>
            <a:tailEnd/>
          </a:ln>
        </p:spPr>
      </p:pic>
    </p:spTree>
    <p:extLst>
      <p:ext uri="{BB962C8B-B14F-4D97-AF65-F5344CB8AC3E}">
        <p14:creationId xmlns:p14="http://schemas.microsoft.com/office/powerpoint/2010/main" val="1744507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空白内容">
    <p:spTree>
      <p:nvGrpSpPr>
        <p:cNvPr id="1" name=""/>
        <p:cNvGrpSpPr/>
        <p:nvPr/>
      </p:nvGrpSpPr>
      <p:grpSpPr>
        <a:xfrm>
          <a:off x="0" y="0"/>
          <a:ext cx="0" cy="0"/>
          <a:chOff x="0" y="0"/>
          <a:chExt cx="0" cy="0"/>
        </a:xfrm>
      </p:grpSpPr>
      <p:sp>
        <p:nvSpPr>
          <p:cNvPr id="15" name="灯片编号占位符 3"/>
          <p:cNvSpPr txBox="1">
            <a:spLocks/>
          </p:cNvSpPr>
          <p:nvPr userDrawn="1"/>
        </p:nvSpPr>
        <p:spPr>
          <a:xfrm>
            <a:off x="498145" y="6090474"/>
            <a:ext cx="1919817" cy="283847"/>
          </a:xfrm>
          <a:prstGeom prst="rect">
            <a:avLst/>
          </a:prstGeom>
        </p:spPr>
        <p:txBody>
          <a:bodyPr/>
          <a:lstStyle>
            <a:defPPr>
              <a:defRPr lang="zh-CN"/>
            </a:defPPr>
            <a:lvl1pPr marL="0" algn="l" defTabSz="914400" rtl="0" eaLnBrk="1" latinLnBrk="0" hangingPunct="1">
              <a:defRPr sz="1200" i="0" kern="1200">
                <a:solidFill>
                  <a:schemeClr val="accent6">
                    <a:lumMod val="50000"/>
                  </a:schemeClr>
                </a:solidFill>
                <a:latin typeface="微软雅黑" pitchFamily="34" charset="-122"/>
                <a:ea typeface="微软雅黑" pitchFamily="3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buFontTx/>
              <a:buNone/>
              <a:defRPr/>
            </a:pPr>
            <a:r>
              <a:rPr lang="de-DE" altLang="en-US" sz="1440" dirty="0">
                <a:solidFill>
                  <a:prstClr val="white"/>
                </a:solidFill>
              </a:rPr>
              <a:t> </a:t>
            </a:r>
            <a:fld id="{7C5E4C7A-43C3-449A-8119-E420EB00870B}" type="slidenum">
              <a:rPr lang="zh-CN" altLang="en-US" sz="1440" smtClean="0">
                <a:solidFill>
                  <a:prstClr val="white"/>
                </a:solidFill>
              </a:rPr>
              <a:pPr fontAlgn="auto">
                <a:lnSpc>
                  <a:spcPct val="100000"/>
                </a:lnSpc>
                <a:spcBef>
                  <a:spcPts val="0"/>
                </a:spcBef>
                <a:spcAft>
                  <a:spcPts val="0"/>
                </a:spcAft>
                <a:buFontTx/>
                <a:buNone/>
                <a:defRPr/>
              </a:pPr>
              <a:t>‹#›</a:t>
            </a:fld>
            <a:endParaRPr lang="en-US" sz="1440" dirty="0">
              <a:solidFill>
                <a:prstClr val="white"/>
              </a:solidFill>
            </a:endParaRPr>
          </a:p>
        </p:txBody>
      </p:sp>
      <p:sp>
        <p:nvSpPr>
          <p:cNvPr id="5" name="矩形 4"/>
          <p:cNvSpPr/>
          <p:nvPr userDrawn="1"/>
        </p:nvSpPr>
        <p:spPr>
          <a:xfrm>
            <a:off x="0" y="215482"/>
            <a:ext cx="12192000" cy="523220"/>
          </a:xfrm>
          <a:prstGeom prst="rect">
            <a:avLst/>
          </a:prstGeom>
          <a:solidFill>
            <a:srgbClr val="1A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lnSpc>
                <a:spcPct val="100000"/>
              </a:lnSpc>
              <a:spcBef>
                <a:spcPts val="0"/>
              </a:spcBef>
              <a:spcAft>
                <a:spcPts val="0"/>
              </a:spcAft>
              <a:buFontTx/>
              <a:buNone/>
            </a:pPr>
            <a:endParaRPr lang="zh-CN" altLang="en-US" sz="2400" b="0">
              <a:solidFill>
                <a:prstClr val="black"/>
              </a:solidFill>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id="{5F4CDF37-9BED-4403-8E2F-2A1B24709EBE}"/>
              </a:ext>
            </a:extLst>
          </p:cNvPr>
          <p:cNvPicPr>
            <a:picLocks noChangeAspect="1"/>
          </p:cNvPicPr>
          <p:nvPr userDrawn="1"/>
        </p:nvPicPr>
        <p:blipFill>
          <a:blip r:embed="rId2"/>
          <a:stretch>
            <a:fillRect/>
          </a:stretch>
        </p:blipFill>
        <p:spPr>
          <a:xfrm>
            <a:off x="0" y="215481"/>
            <a:ext cx="1296144" cy="523219"/>
          </a:xfrm>
          <a:prstGeom prst="rect">
            <a:avLst/>
          </a:prstGeom>
        </p:spPr>
      </p:pic>
      <p:pic>
        <p:nvPicPr>
          <p:cNvPr id="7" name="Picture 9">
            <a:extLst>
              <a:ext uri="{FF2B5EF4-FFF2-40B4-BE49-F238E27FC236}">
                <a16:creationId xmlns:a16="http://schemas.microsoft.com/office/drawing/2014/main" id="{00EC5753-50A4-4E68-876C-29394D6A8856}"/>
              </a:ext>
            </a:extLst>
          </p:cNvPr>
          <p:cNvPicPr>
            <a:picLocks noChangeAspect="1" noChangeArrowheads="1"/>
          </p:cNvPicPr>
          <p:nvPr userDrawn="1"/>
        </p:nvPicPr>
        <p:blipFill>
          <a:blip r:embed="rId3"/>
          <a:srcRect/>
          <a:stretch>
            <a:fillRect/>
          </a:stretch>
        </p:blipFill>
        <p:spPr bwMode="auto">
          <a:xfrm>
            <a:off x="9912424" y="215481"/>
            <a:ext cx="2279576" cy="523219"/>
          </a:xfrm>
          <a:prstGeom prst="rect">
            <a:avLst/>
          </a:prstGeom>
          <a:noFill/>
          <a:ln w="9525">
            <a:noFill/>
            <a:miter lim="800000"/>
            <a:headEnd/>
            <a:tailEnd/>
          </a:ln>
        </p:spPr>
      </p:pic>
    </p:spTree>
    <p:extLst>
      <p:ext uri="{BB962C8B-B14F-4D97-AF65-F5344CB8AC3E}">
        <p14:creationId xmlns:p14="http://schemas.microsoft.com/office/powerpoint/2010/main" val="38039449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纯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93780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三个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89350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章节目录">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1386946"/>
      </p:ext>
    </p:extLst>
  </p:cSld>
  <p:clrMapOvr>
    <a:masterClrMapping/>
  </p:clrMapOvr>
  <p:extLst>
    <p:ext uri="{DCECCB84-F9BA-43D5-87BE-67443E8EF086}">
      <p15:sldGuideLst xmlns:p15="http://schemas.microsoft.com/office/powerpoint/2012/main">
        <p15:guide id="1" orient="horz" pos="346" userDrawn="1">
          <p15:clr>
            <a:srgbClr val="FBAE40"/>
          </p15:clr>
        </p15:guide>
        <p15:guide id="2" pos="461" userDrawn="1">
          <p15:clr>
            <a:srgbClr val="FBAE40"/>
          </p15:clr>
        </p15:guide>
        <p15:guide id="3" orient="horz" pos="3952" userDrawn="1">
          <p15:clr>
            <a:srgbClr val="FBAE40"/>
          </p15:clr>
        </p15:guide>
        <p15:guide id="4" pos="7015" userDrawn="1">
          <p15:clr>
            <a:srgbClr val="FBAE40"/>
          </p15:clr>
        </p15:guide>
        <p15:guide id="5" pos="3840" userDrawn="1">
          <p15:clr>
            <a:srgbClr val="FBAE40"/>
          </p15:clr>
        </p15:guide>
        <p15:guide id="6" orient="horz" pos="216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20314F-D02E-47C7-B1BC-913C56ABB49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4FE709AC-DC3E-4100-A223-2DAC2AB45F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66FA90B9-F601-4E03-AD05-00C51EBBD3E7}"/>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09E4F9DA-4B59-40A1-B01D-38DC2CF8C8D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435602E-342A-4978-8EDD-717E07A12280}"/>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8432272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E945F87-616E-4C3C-BA04-0A327A365FC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5F533F9-8678-401B-A59D-7A0EBC55B3F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937F09B-8CD3-4004-8AC6-7E35CE00F9DA}"/>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4C25826B-79E5-45C9-8E6D-4A1E367409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65D4F0A-214B-4302-9D43-8EDD0A5E069B}"/>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29263043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C72E07-8F8F-49B4-A887-8B081B905C2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328243F-7F2E-4B9F-899A-03873370AF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CD94E79-812F-4532-872A-8AB79CAD091E}"/>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9883E504-62EE-497C-9F7B-A08A6651F0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1205931-7828-44AE-A6BC-7465561E9EB9}"/>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41751541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F8B6FC-739E-4BBF-9AA6-57463B263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4C1F83D-4E44-47AC-BB85-A3B4B0FF4CC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2A5CFED-CEC0-4C85-B9C3-B39709C0980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DC68A89-B6D7-49F2-9F42-3A818745C876}"/>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3784BA91-7A23-405F-9521-27291BA9615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510D7F4-657D-4EAF-BC90-1A29BE843143}"/>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2195451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五条目录">
    <p:spTree>
      <p:nvGrpSpPr>
        <p:cNvPr id="1" name=""/>
        <p:cNvGrpSpPr/>
        <p:nvPr/>
      </p:nvGrpSpPr>
      <p:grpSpPr>
        <a:xfrm>
          <a:off x="0" y="0"/>
          <a:ext cx="0" cy="0"/>
          <a:chOff x="0" y="0"/>
          <a:chExt cx="0" cy="0"/>
        </a:xfrm>
      </p:grpSpPr>
      <p:sp>
        <p:nvSpPr>
          <p:cNvPr id="63" name="图片占位符 62">
            <a:extLst>
              <a:ext uri="{FF2B5EF4-FFF2-40B4-BE49-F238E27FC236}">
                <a16:creationId xmlns:a16="http://schemas.microsoft.com/office/drawing/2014/main" id="{B2A97762-CABD-42FA-9B5C-322B76DDCFA7}"/>
              </a:ext>
            </a:extLst>
          </p:cNvPr>
          <p:cNvSpPr>
            <a:spLocks noGrp="1"/>
          </p:cNvSpPr>
          <p:nvPr>
            <p:ph type="pic" sz="quarter" idx="10"/>
          </p:nvPr>
        </p:nvSpPr>
        <p:spPr>
          <a:xfrm>
            <a:off x="5421640" y="2"/>
            <a:ext cx="6770360" cy="6857999"/>
          </a:xfrm>
          <a:custGeom>
            <a:avLst/>
            <a:gdLst>
              <a:gd name="connsiteX0" fmla="*/ 3289641 w 6770360"/>
              <a:gd name="connsiteY0" fmla="*/ 0 h 6857999"/>
              <a:gd name="connsiteX1" fmla="*/ 6770360 w 6770360"/>
              <a:gd name="connsiteY1" fmla="*/ 0 h 6857999"/>
              <a:gd name="connsiteX2" fmla="*/ 6770360 w 6770360"/>
              <a:gd name="connsiteY2" fmla="*/ 6857999 h 6857999"/>
              <a:gd name="connsiteX3" fmla="*/ 0 w 6770360"/>
              <a:gd name="connsiteY3" fmla="*/ 6857999 h 6857999"/>
              <a:gd name="connsiteX4" fmla="*/ 0 w 6770360"/>
              <a:gd name="connsiteY4" fmla="*/ 6857997 h 6857999"/>
              <a:gd name="connsiteX5" fmla="*/ 641200 w 6770360"/>
              <a:gd name="connsiteY5" fmla="*/ 5521272 h 6857999"/>
              <a:gd name="connsiteX6" fmla="*/ 1206533 w 6770360"/>
              <a:gd name="connsiteY6" fmla="*/ 5521272 h 6857999"/>
              <a:gd name="connsiteX7" fmla="*/ 1569835 w 6770360"/>
              <a:gd name="connsiteY7" fmla="*/ 4828199 h 6857999"/>
              <a:gd name="connsiteX8" fmla="*/ 973653 w 6770360"/>
              <a:gd name="connsiteY8" fmla="*/ 4828199 h 6857999"/>
              <a:gd name="connsiteX9" fmla="*/ 1137232 w 6770360"/>
              <a:gd name="connsiteY9" fmla="*/ 4487182 h 6857999"/>
              <a:gd name="connsiteX10" fmla="*/ 1673893 w 6770360"/>
              <a:gd name="connsiteY10" fmla="*/ 4487182 h 6857999"/>
              <a:gd name="connsiteX11" fmla="*/ 2037195 w 6770360"/>
              <a:gd name="connsiteY11" fmla="*/ 3794109 h 6857999"/>
              <a:gd name="connsiteX12" fmla="*/ 1469685 w 6770360"/>
              <a:gd name="connsiteY12" fmla="*/ 3794109 h 6857999"/>
              <a:gd name="connsiteX13" fmla="*/ 1595189 w 6770360"/>
              <a:gd name="connsiteY13" fmla="*/ 3532467 h 6857999"/>
              <a:gd name="connsiteX14" fmla="*/ 2140322 w 6770360"/>
              <a:gd name="connsiteY14" fmla="*/ 3532467 h 6857999"/>
              <a:gd name="connsiteX15" fmla="*/ 2503624 w 6770360"/>
              <a:gd name="connsiteY15" fmla="*/ 2839395 h 6857999"/>
              <a:gd name="connsiteX16" fmla="*/ 1927642 w 6770360"/>
              <a:gd name="connsiteY16" fmla="*/ 2839395 h 6857999"/>
              <a:gd name="connsiteX17" fmla="*/ 2053146 w 6770360"/>
              <a:gd name="connsiteY17" fmla="*/ 2577752 h 6857999"/>
              <a:gd name="connsiteX18" fmla="*/ 2613393 w 6770360"/>
              <a:gd name="connsiteY18" fmla="*/ 2577752 h 6857999"/>
              <a:gd name="connsiteX19" fmla="*/ 2976695 w 6770360"/>
              <a:gd name="connsiteY19" fmla="*/ 1884680 h 6857999"/>
              <a:gd name="connsiteX20" fmla="*/ 2385599 w 6770360"/>
              <a:gd name="connsiteY20" fmla="*/ 1884680 h 6857999"/>
              <a:gd name="connsiteX21" fmla="*/ 2511103 w 6770360"/>
              <a:gd name="connsiteY21" fmla="*/ 1623038 h 6857999"/>
              <a:gd name="connsiteX22" fmla="*/ 3111110 w 6770360"/>
              <a:gd name="connsiteY22" fmla="*/ 1623038 h 6857999"/>
              <a:gd name="connsiteX23" fmla="*/ 3474412 w 6770360"/>
              <a:gd name="connsiteY23" fmla="*/ 929965 h 6857999"/>
              <a:gd name="connsiteX24" fmla="*/ 2843556 w 6770360"/>
              <a:gd name="connsiteY24" fmla="*/ 92996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770360" h="6857999">
                <a:moveTo>
                  <a:pt x="3289641" y="0"/>
                </a:moveTo>
                <a:lnTo>
                  <a:pt x="6770360" y="0"/>
                </a:lnTo>
                <a:lnTo>
                  <a:pt x="6770360" y="6857999"/>
                </a:lnTo>
                <a:lnTo>
                  <a:pt x="0" y="6857999"/>
                </a:lnTo>
                <a:lnTo>
                  <a:pt x="0" y="6857997"/>
                </a:lnTo>
                <a:lnTo>
                  <a:pt x="641200" y="5521272"/>
                </a:lnTo>
                <a:lnTo>
                  <a:pt x="1206533" y="5521272"/>
                </a:lnTo>
                <a:lnTo>
                  <a:pt x="1569835" y="4828199"/>
                </a:lnTo>
                <a:lnTo>
                  <a:pt x="973653" y="4828199"/>
                </a:lnTo>
                <a:lnTo>
                  <a:pt x="1137232" y="4487182"/>
                </a:lnTo>
                <a:lnTo>
                  <a:pt x="1673893" y="4487182"/>
                </a:lnTo>
                <a:lnTo>
                  <a:pt x="2037195" y="3794109"/>
                </a:lnTo>
                <a:lnTo>
                  <a:pt x="1469685" y="3794109"/>
                </a:lnTo>
                <a:lnTo>
                  <a:pt x="1595189" y="3532467"/>
                </a:lnTo>
                <a:lnTo>
                  <a:pt x="2140322" y="3532467"/>
                </a:lnTo>
                <a:lnTo>
                  <a:pt x="2503624" y="2839395"/>
                </a:lnTo>
                <a:lnTo>
                  <a:pt x="1927642" y="2839395"/>
                </a:lnTo>
                <a:lnTo>
                  <a:pt x="2053146" y="2577752"/>
                </a:lnTo>
                <a:lnTo>
                  <a:pt x="2613393" y="2577752"/>
                </a:lnTo>
                <a:lnTo>
                  <a:pt x="2976695" y="1884680"/>
                </a:lnTo>
                <a:lnTo>
                  <a:pt x="2385599" y="1884680"/>
                </a:lnTo>
                <a:lnTo>
                  <a:pt x="2511103" y="1623038"/>
                </a:lnTo>
                <a:lnTo>
                  <a:pt x="3111110" y="1623038"/>
                </a:lnTo>
                <a:lnTo>
                  <a:pt x="3474412" y="929965"/>
                </a:lnTo>
                <a:lnTo>
                  <a:pt x="2843556" y="929965"/>
                </a:lnTo>
                <a:close/>
              </a:path>
            </a:pathLst>
          </a:custGeom>
          <a:solidFill>
            <a:schemeClr val="tx1">
              <a:lumMod val="50000"/>
              <a:lumOff val="50000"/>
            </a:schemeClr>
          </a:solidFill>
        </p:spPr>
        <p:txBody>
          <a:bodyPr wrap="square">
            <a:noAutofit/>
          </a:bodyPr>
          <a:lstStyle/>
          <a:p>
            <a:endParaRPr lang="zh-CN" altLang="en-US"/>
          </a:p>
        </p:txBody>
      </p:sp>
      <p:sp>
        <p:nvSpPr>
          <p:cNvPr id="65" name="îslïdè">
            <a:extLst>
              <a:ext uri="{FF2B5EF4-FFF2-40B4-BE49-F238E27FC236}">
                <a16:creationId xmlns:a16="http://schemas.microsoft.com/office/drawing/2014/main" id="{557533C3-3195-4106-ADE1-E61EC9F152E4}"/>
              </a:ext>
            </a:extLst>
          </p:cNvPr>
          <p:cNvSpPr/>
          <p:nvPr userDrawn="1"/>
        </p:nvSpPr>
        <p:spPr>
          <a:xfrm>
            <a:off x="6800951" y="1884680"/>
            <a:ext cx="1597384" cy="693073"/>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66" name="i$ḻîḑè">
            <a:extLst>
              <a:ext uri="{FF2B5EF4-FFF2-40B4-BE49-F238E27FC236}">
                <a16:creationId xmlns:a16="http://schemas.microsoft.com/office/drawing/2014/main" id="{7A22A20E-AF20-4AC5-9F81-70465CD74114}"/>
              </a:ext>
            </a:extLst>
          </p:cNvPr>
          <p:cNvSpPr/>
          <p:nvPr userDrawn="1"/>
        </p:nvSpPr>
        <p:spPr>
          <a:xfrm>
            <a:off x="7298668" y="929965"/>
            <a:ext cx="1597384" cy="693073"/>
          </a:xfrm>
          <a:prstGeom prst="parallelogram">
            <a:avLst>
              <a:gd name="adj" fmla="val 524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7" name="išlïḋé">
            <a:extLst>
              <a:ext uri="{FF2B5EF4-FFF2-40B4-BE49-F238E27FC236}">
                <a16:creationId xmlns:a16="http://schemas.microsoft.com/office/drawing/2014/main" id="{F8BB14F9-FD8E-4AD3-A329-98E7527F44F8}"/>
              </a:ext>
            </a:extLst>
          </p:cNvPr>
          <p:cNvSpPr/>
          <p:nvPr userDrawn="1"/>
        </p:nvSpPr>
        <p:spPr>
          <a:xfrm>
            <a:off x="5861451" y="3794110"/>
            <a:ext cx="1597384" cy="693073"/>
          </a:xfrm>
          <a:prstGeom prst="parallelogram">
            <a:avLst>
              <a:gd name="adj" fmla="val 524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68" name="ïṩliḋe">
            <a:extLst>
              <a:ext uri="{FF2B5EF4-FFF2-40B4-BE49-F238E27FC236}">
                <a16:creationId xmlns:a16="http://schemas.microsoft.com/office/drawing/2014/main" id="{7277A323-06E8-4BB7-A780-7532625D16BC}"/>
              </a:ext>
            </a:extLst>
          </p:cNvPr>
          <p:cNvSpPr/>
          <p:nvPr userDrawn="1"/>
        </p:nvSpPr>
        <p:spPr>
          <a:xfrm>
            <a:off x="6327880" y="2839395"/>
            <a:ext cx="1597384" cy="693073"/>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69" name="išlïḋé">
            <a:extLst>
              <a:ext uri="{FF2B5EF4-FFF2-40B4-BE49-F238E27FC236}">
                <a16:creationId xmlns:a16="http://schemas.microsoft.com/office/drawing/2014/main" id="{ABE227C4-019B-4EC6-AD8A-F842099B08AE}"/>
              </a:ext>
            </a:extLst>
          </p:cNvPr>
          <p:cNvSpPr/>
          <p:nvPr userDrawn="1"/>
        </p:nvSpPr>
        <p:spPr>
          <a:xfrm>
            <a:off x="5394091" y="4828200"/>
            <a:ext cx="1597384" cy="693073"/>
          </a:xfrm>
          <a:prstGeom prst="parallelogram">
            <a:avLst>
              <a:gd name="adj" fmla="val 52419"/>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pic>
        <p:nvPicPr>
          <p:cNvPr id="71" name="图片 70">
            <a:extLst>
              <a:ext uri="{FF2B5EF4-FFF2-40B4-BE49-F238E27FC236}">
                <a16:creationId xmlns:a16="http://schemas.microsoft.com/office/drawing/2014/main" id="{367D554A-448F-4373-A6DF-C98F920DBF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46856" y="1025997"/>
            <a:ext cx="501008" cy="501008"/>
          </a:xfrm>
          <a:prstGeom prst="rect">
            <a:avLst/>
          </a:prstGeom>
        </p:spPr>
      </p:pic>
      <p:pic>
        <p:nvPicPr>
          <p:cNvPr id="73" name="图片 72">
            <a:extLst>
              <a:ext uri="{FF2B5EF4-FFF2-40B4-BE49-F238E27FC236}">
                <a16:creationId xmlns:a16="http://schemas.microsoft.com/office/drawing/2014/main" id="{4769ED2D-9CF5-4809-88ED-840BF041537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5699" y="1956955"/>
            <a:ext cx="527888" cy="534326"/>
          </a:xfrm>
          <a:prstGeom prst="rect">
            <a:avLst/>
          </a:prstGeom>
        </p:spPr>
      </p:pic>
      <p:pic>
        <p:nvPicPr>
          <p:cNvPr id="75" name="图片 74">
            <a:extLst>
              <a:ext uri="{FF2B5EF4-FFF2-40B4-BE49-F238E27FC236}">
                <a16:creationId xmlns:a16="http://schemas.microsoft.com/office/drawing/2014/main" id="{C3F5F84A-B321-4E78-9B91-1017AB5578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868944" y="2951374"/>
            <a:ext cx="515256" cy="469114"/>
          </a:xfrm>
          <a:prstGeom prst="rect">
            <a:avLst/>
          </a:prstGeom>
        </p:spPr>
      </p:pic>
      <p:pic>
        <p:nvPicPr>
          <p:cNvPr id="77" name="图片 76">
            <a:extLst>
              <a:ext uri="{FF2B5EF4-FFF2-40B4-BE49-F238E27FC236}">
                <a16:creationId xmlns:a16="http://schemas.microsoft.com/office/drawing/2014/main" id="{18FFBC3B-D5E4-4EE2-B3D9-7B209A9BA00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66321" y="3873485"/>
            <a:ext cx="525154" cy="631708"/>
          </a:xfrm>
          <a:prstGeom prst="rect">
            <a:avLst/>
          </a:prstGeom>
        </p:spPr>
      </p:pic>
      <p:pic>
        <p:nvPicPr>
          <p:cNvPr id="79" name="图片 78">
            <a:extLst>
              <a:ext uri="{FF2B5EF4-FFF2-40B4-BE49-F238E27FC236}">
                <a16:creationId xmlns:a16="http://schemas.microsoft.com/office/drawing/2014/main" id="{661F49ED-74F3-4860-B9C3-C6A1F9BC79FD}"/>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067947" y="4942243"/>
            <a:ext cx="398374" cy="462628"/>
          </a:xfrm>
          <a:prstGeom prst="rect">
            <a:avLst/>
          </a:prstGeom>
        </p:spPr>
      </p:pic>
      <p:sp>
        <p:nvSpPr>
          <p:cNvPr id="80" name="îṥ1ídé">
            <a:extLst>
              <a:ext uri="{FF2B5EF4-FFF2-40B4-BE49-F238E27FC236}">
                <a16:creationId xmlns:a16="http://schemas.microsoft.com/office/drawing/2014/main" id="{4E4EFFA7-7C0A-4520-B4FF-82D000ED34D5}"/>
              </a:ext>
            </a:extLst>
          </p:cNvPr>
          <p:cNvSpPr>
            <a:spLocks/>
          </p:cNvSpPr>
          <p:nvPr userDrawn="1"/>
        </p:nvSpPr>
        <p:spPr>
          <a:xfrm>
            <a:off x="485164" y="1126753"/>
            <a:ext cx="664440" cy="398231"/>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01</a:t>
            </a:r>
          </a:p>
        </p:txBody>
      </p:sp>
      <p:sp>
        <p:nvSpPr>
          <p:cNvPr id="81" name="îšḻíḓê">
            <a:extLst>
              <a:ext uri="{FF2B5EF4-FFF2-40B4-BE49-F238E27FC236}">
                <a16:creationId xmlns:a16="http://schemas.microsoft.com/office/drawing/2014/main" id="{600EAE0C-1ECA-42D5-BF2C-A0FDEDAADC82}"/>
              </a:ext>
            </a:extLst>
          </p:cNvPr>
          <p:cNvSpPr>
            <a:spLocks/>
          </p:cNvSpPr>
          <p:nvPr userDrawn="1"/>
        </p:nvSpPr>
        <p:spPr>
          <a:xfrm>
            <a:off x="485164" y="2109832"/>
            <a:ext cx="664440" cy="39823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02</a:t>
            </a:r>
          </a:p>
        </p:txBody>
      </p:sp>
      <p:sp>
        <p:nvSpPr>
          <p:cNvPr id="82" name="iṧ1íde">
            <a:extLst>
              <a:ext uri="{FF2B5EF4-FFF2-40B4-BE49-F238E27FC236}">
                <a16:creationId xmlns:a16="http://schemas.microsoft.com/office/drawing/2014/main" id="{DAEC8CFA-27BA-4762-AC11-8B6D57E3DBA2}"/>
              </a:ext>
            </a:extLst>
          </p:cNvPr>
          <p:cNvSpPr>
            <a:spLocks/>
          </p:cNvSpPr>
          <p:nvPr userDrawn="1"/>
        </p:nvSpPr>
        <p:spPr>
          <a:xfrm>
            <a:off x="485164" y="3081382"/>
            <a:ext cx="664440" cy="398231"/>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a:t>03</a:t>
            </a:r>
          </a:p>
        </p:txBody>
      </p:sp>
      <p:sp>
        <p:nvSpPr>
          <p:cNvPr id="83" name="íS1ide">
            <a:extLst>
              <a:ext uri="{FF2B5EF4-FFF2-40B4-BE49-F238E27FC236}">
                <a16:creationId xmlns:a16="http://schemas.microsoft.com/office/drawing/2014/main" id="{A2AEF682-D5F4-4CFC-9824-995946BA3462}"/>
              </a:ext>
            </a:extLst>
          </p:cNvPr>
          <p:cNvSpPr>
            <a:spLocks/>
          </p:cNvSpPr>
          <p:nvPr userDrawn="1"/>
        </p:nvSpPr>
        <p:spPr>
          <a:xfrm>
            <a:off x="526928" y="4159527"/>
            <a:ext cx="664440" cy="398231"/>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04</a:t>
            </a:r>
          </a:p>
        </p:txBody>
      </p:sp>
      <p:sp>
        <p:nvSpPr>
          <p:cNvPr id="84" name="文本占位符 67">
            <a:extLst>
              <a:ext uri="{FF2B5EF4-FFF2-40B4-BE49-F238E27FC236}">
                <a16:creationId xmlns:a16="http://schemas.microsoft.com/office/drawing/2014/main" id="{B6522B76-5301-4BA7-B3CE-0582E534CC69}"/>
              </a:ext>
            </a:extLst>
          </p:cNvPr>
          <p:cNvSpPr>
            <a:spLocks noGrp="1"/>
          </p:cNvSpPr>
          <p:nvPr>
            <p:ph type="body" sz="quarter" idx="11" hasCustomPrompt="1"/>
          </p:nvPr>
        </p:nvSpPr>
        <p:spPr>
          <a:xfrm>
            <a:off x="1543637" y="1095587"/>
            <a:ext cx="2775701" cy="527451"/>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5" name="文本占位符 67">
            <a:extLst>
              <a:ext uri="{FF2B5EF4-FFF2-40B4-BE49-F238E27FC236}">
                <a16:creationId xmlns:a16="http://schemas.microsoft.com/office/drawing/2014/main" id="{6B18E3A8-1BFC-46D2-9E2E-A24330E8ECB8}"/>
              </a:ext>
            </a:extLst>
          </p:cNvPr>
          <p:cNvSpPr>
            <a:spLocks noGrp="1"/>
          </p:cNvSpPr>
          <p:nvPr>
            <p:ph type="body" sz="quarter" idx="12" hasCustomPrompt="1"/>
          </p:nvPr>
        </p:nvSpPr>
        <p:spPr>
          <a:xfrm>
            <a:off x="1543637" y="2028015"/>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6" name="文本占位符 67">
            <a:extLst>
              <a:ext uri="{FF2B5EF4-FFF2-40B4-BE49-F238E27FC236}">
                <a16:creationId xmlns:a16="http://schemas.microsoft.com/office/drawing/2014/main" id="{CEEA8F23-74B7-42C0-AACA-6B10DE1237E9}"/>
              </a:ext>
            </a:extLst>
          </p:cNvPr>
          <p:cNvSpPr>
            <a:spLocks noGrp="1"/>
          </p:cNvSpPr>
          <p:nvPr>
            <p:ph type="body" sz="quarter" idx="13" hasCustomPrompt="1"/>
          </p:nvPr>
        </p:nvSpPr>
        <p:spPr>
          <a:xfrm>
            <a:off x="1543637" y="3003748"/>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7" name="文本占位符 67">
            <a:extLst>
              <a:ext uri="{FF2B5EF4-FFF2-40B4-BE49-F238E27FC236}">
                <a16:creationId xmlns:a16="http://schemas.microsoft.com/office/drawing/2014/main" id="{0DA7E9BD-7AE6-40EE-880A-2B9EAA002454}"/>
              </a:ext>
            </a:extLst>
          </p:cNvPr>
          <p:cNvSpPr>
            <a:spLocks noGrp="1"/>
          </p:cNvSpPr>
          <p:nvPr>
            <p:ph type="body" sz="quarter" idx="14" hasCustomPrompt="1"/>
          </p:nvPr>
        </p:nvSpPr>
        <p:spPr>
          <a:xfrm>
            <a:off x="1543637" y="4097188"/>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8" name="íS1ide">
            <a:extLst>
              <a:ext uri="{FF2B5EF4-FFF2-40B4-BE49-F238E27FC236}">
                <a16:creationId xmlns:a16="http://schemas.microsoft.com/office/drawing/2014/main" id="{82AACD6B-540D-47EE-BD71-09792F99FACF}"/>
              </a:ext>
            </a:extLst>
          </p:cNvPr>
          <p:cNvSpPr>
            <a:spLocks/>
          </p:cNvSpPr>
          <p:nvPr userDrawn="1"/>
        </p:nvSpPr>
        <p:spPr>
          <a:xfrm>
            <a:off x="550236" y="5054203"/>
            <a:ext cx="664440" cy="398231"/>
          </a:xfrm>
          <a:prstGeom prst="homePlate">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05</a:t>
            </a:r>
          </a:p>
        </p:txBody>
      </p:sp>
      <p:sp>
        <p:nvSpPr>
          <p:cNvPr id="89" name="文本占位符 67">
            <a:extLst>
              <a:ext uri="{FF2B5EF4-FFF2-40B4-BE49-F238E27FC236}">
                <a16:creationId xmlns:a16="http://schemas.microsoft.com/office/drawing/2014/main" id="{38BAAD87-DF0A-4216-886C-F1EA923CAC17}"/>
              </a:ext>
            </a:extLst>
          </p:cNvPr>
          <p:cNvSpPr>
            <a:spLocks noGrp="1"/>
          </p:cNvSpPr>
          <p:nvPr>
            <p:ph type="body" sz="quarter" idx="15" hasCustomPrompt="1"/>
          </p:nvPr>
        </p:nvSpPr>
        <p:spPr>
          <a:xfrm>
            <a:off x="1566945" y="4981473"/>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pic>
        <p:nvPicPr>
          <p:cNvPr id="24" name="图片 23">
            <a:extLst>
              <a:ext uri="{FF2B5EF4-FFF2-40B4-BE49-F238E27FC236}">
                <a16:creationId xmlns:a16="http://schemas.microsoft.com/office/drawing/2014/main" id="{FCD2F98B-A5DF-4D33-8127-58D44191F799}"/>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97351" y="292101"/>
            <a:ext cx="3293599" cy="685974"/>
          </a:xfrm>
          <a:prstGeom prst="rect">
            <a:avLst/>
          </a:prstGeom>
        </p:spPr>
      </p:pic>
    </p:spTree>
    <p:extLst>
      <p:ext uri="{BB962C8B-B14F-4D97-AF65-F5344CB8AC3E}">
        <p14:creationId xmlns:p14="http://schemas.microsoft.com/office/powerpoint/2010/main" val="1232730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3249"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13A148A-C1D9-4C32-8783-ADBB3665F90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9448043-364C-49BE-9877-77186D56F3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457222E1-29EE-4847-BEDB-3662A080CEED}"/>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D77F2DEC-2C1B-46F3-825B-AD2AECB2C0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6A9AE146-3BD8-43F1-9D98-86B960CA742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6981E77-28C9-40C2-BEE0-7729A8FB663B}"/>
              </a:ext>
            </a:extLst>
          </p:cNvPr>
          <p:cNvSpPr>
            <a:spLocks noGrp="1"/>
          </p:cNvSpPr>
          <p:nvPr>
            <p:ph type="dt" sz="half" idx="10"/>
          </p:nvPr>
        </p:nvSpPr>
        <p:spPr/>
        <p:txBody>
          <a:bodyPr/>
          <a:lstStyle/>
          <a:p>
            <a:endParaRPr lang="zh-CN" altLang="en-US"/>
          </a:p>
        </p:txBody>
      </p:sp>
      <p:sp>
        <p:nvSpPr>
          <p:cNvPr id="8" name="页脚占位符 7">
            <a:extLst>
              <a:ext uri="{FF2B5EF4-FFF2-40B4-BE49-F238E27FC236}">
                <a16:creationId xmlns:a16="http://schemas.microsoft.com/office/drawing/2014/main" id="{D284D6A9-E94C-461C-9849-524567F20DD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57D1970-CAB9-4816-9013-13CA6B188E85}"/>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8205696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24EA26-AB21-40F1-BDC4-07CE19B758A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25662599-B5EE-4F7C-BF77-86D8077E66AE}"/>
              </a:ext>
            </a:extLst>
          </p:cNvPr>
          <p:cNvSpPr>
            <a:spLocks noGrp="1"/>
          </p:cNvSpPr>
          <p:nvPr>
            <p:ph type="dt" sz="half" idx="10"/>
          </p:nvPr>
        </p:nvSpPr>
        <p:spPr/>
        <p:txBody>
          <a:bodyPr/>
          <a:lstStyle/>
          <a:p>
            <a:endParaRPr lang="zh-CN" altLang="en-US"/>
          </a:p>
        </p:txBody>
      </p:sp>
      <p:sp>
        <p:nvSpPr>
          <p:cNvPr id="4" name="页脚占位符 3">
            <a:extLst>
              <a:ext uri="{FF2B5EF4-FFF2-40B4-BE49-F238E27FC236}">
                <a16:creationId xmlns:a16="http://schemas.microsoft.com/office/drawing/2014/main" id="{1C55115C-C579-430E-905C-2A800E6A9BA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D886782-905E-4422-871A-CB1D08D92493}"/>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27259003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C3FFF37-85BB-48D0-B43C-BA6EEA0A3A0A}"/>
              </a:ext>
            </a:extLst>
          </p:cNvPr>
          <p:cNvSpPr>
            <a:spLocks noGrp="1"/>
          </p:cNvSpPr>
          <p:nvPr>
            <p:ph type="dt" sz="half" idx="10"/>
          </p:nvPr>
        </p:nvSpPr>
        <p:spPr/>
        <p:txBody>
          <a:bodyPr/>
          <a:lstStyle/>
          <a:p>
            <a:endParaRPr lang="zh-CN" altLang="en-US"/>
          </a:p>
        </p:txBody>
      </p:sp>
      <p:sp>
        <p:nvSpPr>
          <p:cNvPr id="3" name="页脚占位符 2">
            <a:extLst>
              <a:ext uri="{FF2B5EF4-FFF2-40B4-BE49-F238E27FC236}">
                <a16:creationId xmlns:a16="http://schemas.microsoft.com/office/drawing/2014/main" id="{35595577-34B6-4CA7-9C5B-C7AD4E64282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178DE9DA-19D0-4C6A-B139-11BC5FFD0ABD}"/>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38136786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6834EA-9CC0-47A7-B141-ADCB7B21514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5D1908A4-7827-4F40-9F10-6110B20B1E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FE51C52-1545-40CB-95C3-3C20DD868D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26DA5AF-ED5A-4ED6-AE98-43736C26C461}"/>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2E7018D1-A9DE-440A-83D7-A469C5B5787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C30C3EE-0448-4CA5-A2B6-C34787CF0046}"/>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18071594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4AEF44-57CA-429F-8C39-4C66F2A90ED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9615A49-AF15-4562-B5EC-6EC4E0AFF9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6613FAB9-8E27-4647-BE7C-C811CB00F5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03F95D8-9205-4D45-B8B0-7101DB8A92A2}"/>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D0E7BD39-11D7-48E2-8420-D8B5F880777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EFA742E-E128-4D1D-B88D-2FF96EF0CB2E}"/>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15146988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6D37CA-9648-4C32-ABBC-BD4B5445B20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93FB2777-921C-4F24-B943-3A27FCD7819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E44DDED-9F1B-4BDB-AFA4-887D1B118FCC}"/>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49F4A9EB-089D-4860-A161-6ACBBE1CE7F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3A97828-4F6D-4421-83E6-2F1FB617E720}"/>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18646314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BE9E41CC-D6FD-4E01-B32B-EFB62F9425D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7D888B0-4FAD-4901-B359-CC1F6D46B80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B6342B2-1848-46B4-B149-E545B0758F84}"/>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C0462DF2-4CFA-4C1F-9E58-88216EF4F3B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2A95BDB-A226-418C-BDB6-4FC476775FB1}"/>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36475863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7B418-575F-49DD-9E9A-8E60C5170B7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FD6D2FF7-FF41-41B4-A83C-E1FC99B2CA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AB781D6-5503-4EBD-B001-DDEA00485E8D}"/>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4B2F20E9-CE3A-4CBC-A690-DC453E589E3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E7C6BBD-5A1C-4459-98E7-CC270D342634}"/>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8322061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8F08739-30B9-4338-9CF3-3BEE0B66D1F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6387017-9A3D-43CE-853F-42A2431753C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758EA79-4AEC-494D-B641-C2EEA8B2FC41}"/>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244A5129-B518-4D22-9EED-98C38E7BA54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A99078D-C2BE-427B-AA43-D07F2EA153E3}"/>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8156645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BCAA146-F514-4068-A078-89FF11BA04A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057D0D77-A55A-4E45-99A5-2F30C20FBB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786FAA4-30D5-4246-B521-9BE50D9F40A9}"/>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6523BF3A-2B52-4950-88DD-F4953DB0ED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47ACFAC-C121-459E-83C6-8666BD399ACA}"/>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11707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条目录简约版">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6" name="d44740f0-44e0-4e51-a9fe-704a7441103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4E232A55-AE75-4AFF-AC93-F6A618985A9A}"/>
              </a:ext>
            </a:extLst>
          </p:cNvPr>
          <p:cNvGrpSpPr>
            <a:grpSpLocks noChangeAspect="1"/>
          </p:cNvGrpSpPr>
          <p:nvPr userDrawn="1">
            <p:custDataLst>
              <p:tags r:id="rId1"/>
            </p:custDataLst>
          </p:nvPr>
        </p:nvGrpSpPr>
        <p:grpSpPr>
          <a:xfrm>
            <a:off x="719138" y="296652"/>
            <a:ext cx="5118753" cy="5995998"/>
            <a:chOff x="719138" y="296652"/>
            <a:chExt cx="5118753" cy="5995998"/>
          </a:xfrm>
        </p:grpSpPr>
        <p:grpSp>
          <p:nvGrpSpPr>
            <p:cNvPr id="7" name="îṧļiḓê">
              <a:extLst>
                <a:ext uri="{FF2B5EF4-FFF2-40B4-BE49-F238E27FC236}">
                  <a16:creationId xmlns:a16="http://schemas.microsoft.com/office/drawing/2014/main" id="{3C82A9CE-5250-49EC-BFE3-CD0E02C8BCA7}"/>
                </a:ext>
              </a:extLst>
            </p:cNvPr>
            <p:cNvGrpSpPr/>
            <p:nvPr userDrawn="1"/>
          </p:nvGrpSpPr>
          <p:grpSpPr>
            <a:xfrm>
              <a:off x="719138" y="296652"/>
              <a:ext cx="5118753" cy="5995998"/>
              <a:chOff x="719138" y="296652"/>
              <a:chExt cx="5118753" cy="5995998"/>
            </a:xfrm>
          </p:grpSpPr>
          <p:cxnSp>
            <p:nvCxnSpPr>
              <p:cNvPr id="9" name="Straight Connector 7">
                <a:extLst>
                  <a:ext uri="{FF2B5EF4-FFF2-40B4-BE49-F238E27FC236}">
                    <a16:creationId xmlns:a16="http://schemas.microsoft.com/office/drawing/2014/main" id="{654E7402-CF00-468C-AA34-1265D8E91A97}"/>
                  </a:ext>
                </a:extLst>
              </p:cNvPr>
              <p:cNvCxnSpPr>
                <a:cxnSpLocks/>
              </p:cNvCxnSpPr>
              <p:nvPr userDrawn="1"/>
            </p:nvCxnSpPr>
            <p:spPr>
              <a:xfrm rot="19080325">
                <a:off x="4176314" y="2260202"/>
                <a:ext cx="0" cy="403244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íśḻïďé">
                <a:extLst>
                  <a:ext uri="{FF2B5EF4-FFF2-40B4-BE49-F238E27FC236}">
                    <a16:creationId xmlns:a16="http://schemas.microsoft.com/office/drawing/2014/main" id="{CB98560F-9CEB-4E7A-840D-0DF56962E08D}"/>
                  </a:ext>
                </a:extLst>
              </p:cNvPr>
              <p:cNvSpPr/>
              <p:nvPr userDrawn="1"/>
            </p:nvSpPr>
            <p:spPr bwMode="auto">
              <a:xfrm>
                <a:off x="719138" y="296652"/>
                <a:ext cx="2196244" cy="2196244"/>
              </a:xfrm>
              <a:prstGeom prst="ellipse">
                <a:avLst/>
              </a:prstGeom>
              <a:solidFill>
                <a:schemeClr val="accent1">
                  <a:lumMod val="100000"/>
                </a:schemeClr>
              </a:solidFill>
              <a:ln w="19050">
                <a:noFill/>
                <a:round/>
                <a:headEnd/>
                <a:tailEnd/>
              </a:ln>
            </p:spPr>
            <p:txBody>
              <a:bodyPr rot="0" spcFirstLastPara="0" vert="horz" wrap="square" lIns="0" tIns="0" rIns="0" bIns="0" anchor="ctr" anchorCtr="1" forceAA="0" compatLnSpc="1">
                <a:prstTxWarp prst="textNoShape">
                  <a:avLst/>
                </a:prstTxWarp>
                <a:normAutofit/>
              </a:bodyPr>
              <a:lstStyle/>
              <a:p>
                <a:pPr algn="ctr"/>
                <a:r>
                  <a:rPr lang="zh-CN" altLang="en-US" sz="4400" b="1" spc="300" dirty="0">
                    <a:solidFill>
                      <a:schemeClr val="bg1"/>
                    </a:solidFill>
                  </a:rPr>
                  <a:t>目录</a:t>
                </a:r>
              </a:p>
            </p:txBody>
          </p:sp>
          <p:sp>
            <p:nvSpPr>
              <p:cNvPr id="11" name="ïS1îḍè">
                <a:extLst>
                  <a:ext uri="{FF2B5EF4-FFF2-40B4-BE49-F238E27FC236}">
                    <a16:creationId xmlns:a16="http://schemas.microsoft.com/office/drawing/2014/main" id="{B6FBBC27-C2CB-4AD0-8B56-F2E83F8444A4}"/>
                  </a:ext>
                </a:extLst>
              </p:cNvPr>
              <p:cNvSpPr/>
              <p:nvPr userDrawn="1"/>
            </p:nvSpPr>
            <p:spPr bwMode="auto">
              <a:xfrm>
                <a:off x="2365631" y="2326924"/>
                <a:ext cx="1116124" cy="1116124"/>
              </a:xfrm>
              <a:prstGeom prst="ellipse">
                <a:avLst/>
              </a:prstGeom>
              <a:solidFill>
                <a:schemeClr val="accent2"/>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lumMod val="100000"/>
                      </a:schemeClr>
                    </a:solidFill>
                    <a:latin typeface="Impact" panose="020B0806030902050204" pitchFamily="34" charset="0"/>
                  </a:rPr>
                  <a:t>01</a:t>
                </a:r>
              </a:p>
            </p:txBody>
          </p:sp>
          <p:sp>
            <p:nvSpPr>
              <p:cNvPr id="12" name="ï$lïḍe">
                <a:extLst>
                  <a:ext uri="{FF2B5EF4-FFF2-40B4-BE49-F238E27FC236}">
                    <a16:creationId xmlns:a16="http://schemas.microsoft.com/office/drawing/2014/main" id="{C87831FF-D847-4024-BB7D-6E70C38C6AEC}"/>
                  </a:ext>
                </a:extLst>
              </p:cNvPr>
              <p:cNvSpPr/>
              <p:nvPr userDrawn="1"/>
            </p:nvSpPr>
            <p:spPr bwMode="auto">
              <a:xfrm>
                <a:off x="3505523" y="3579177"/>
                <a:ext cx="864096" cy="864096"/>
              </a:xfrm>
              <a:prstGeom prst="ellipse">
                <a:avLst/>
              </a:prstGeom>
              <a:solidFill>
                <a:schemeClr val="accent3"/>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lumMod val="100000"/>
                      </a:schemeClr>
                    </a:solidFill>
                    <a:latin typeface="Impact" panose="020B0806030902050204" pitchFamily="34" charset="0"/>
                  </a:rPr>
                  <a:t>02</a:t>
                </a:r>
              </a:p>
            </p:txBody>
          </p:sp>
          <p:sp>
            <p:nvSpPr>
              <p:cNvPr id="13" name="iślïḋé">
                <a:extLst>
                  <a:ext uri="{FF2B5EF4-FFF2-40B4-BE49-F238E27FC236}">
                    <a16:creationId xmlns:a16="http://schemas.microsoft.com/office/drawing/2014/main" id="{998C551B-CC2B-4E68-A980-916F95F27EC2}"/>
                  </a:ext>
                </a:extLst>
              </p:cNvPr>
              <p:cNvSpPr/>
              <p:nvPr userDrawn="1"/>
            </p:nvSpPr>
            <p:spPr bwMode="auto">
              <a:xfrm>
                <a:off x="4464878" y="4634876"/>
                <a:ext cx="684076" cy="684076"/>
              </a:xfrm>
              <a:prstGeom prst="ellipse">
                <a:avLst/>
              </a:prstGeom>
              <a:solidFill>
                <a:schemeClr val="accent4"/>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lumMod val="100000"/>
                      </a:schemeClr>
                    </a:solidFill>
                    <a:latin typeface="Impact" panose="020B0806030902050204" pitchFamily="34" charset="0"/>
                  </a:rPr>
                  <a:t>03</a:t>
                </a:r>
              </a:p>
            </p:txBody>
          </p:sp>
          <p:sp>
            <p:nvSpPr>
              <p:cNvPr id="14" name="íśḻîḓe">
                <a:extLst>
                  <a:ext uri="{FF2B5EF4-FFF2-40B4-BE49-F238E27FC236}">
                    <a16:creationId xmlns:a16="http://schemas.microsoft.com/office/drawing/2014/main" id="{C7E8EB4B-BE20-4891-9B4E-C8704317DDE9}"/>
                  </a:ext>
                </a:extLst>
              </p:cNvPr>
              <p:cNvSpPr/>
              <p:nvPr userDrawn="1"/>
            </p:nvSpPr>
            <p:spPr bwMode="auto">
              <a:xfrm>
                <a:off x="5297831" y="5552160"/>
                <a:ext cx="540060" cy="540060"/>
              </a:xfrm>
              <a:prstGeom prst="ellipse">
                <a:avLst/>
              </a:prstGeom>
              <a:solidFill>
                <a:schemeClr val="accent5"/>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solidFill>
                    <a:latin typeface="Impact" panose="020B0806030902050204" pitchFamily="34" charset="0"/>
                  </a:rPr>
                  <a:t>04</a:t>
                </a:r>
              </a:p>
            </p:txBody>
          </p:sp>
        </p:grpSp>
        <p:sp>
          <p:nvSpPr>
            <p:cNvPr id="8" name="ísḻïḑe">
              <a:extLst>
                <a:ext uri="{FF2B5EF4-FFF2-40B4-BE49-F238E27FC236}">
                  <a16:creationId xmlns:a16="http://schemas.microsoft.com/office/drawing/2014/main" id="{60B166C9-F7CF-40D1-91E0-A409E499FC03}"/>
                </a:ext>
              </a:extLst>
            </p:cNvPr>
            <p:cNvSpPr/>
            <p:nvPr userDrawn="1"/>
          </p:nvSpPr>
          <p:spPr>
            <a:xfrm>
              <a:off x="1032430" y="1672536"/>
              <a:ext cx="1569660" cy="369332"/>
            </a:xfrm>
            <a:prstGeom prst="rect">
              <a:avLst/>
            </a:prstGeom>
          </p:spPr>
          <p:txBody>
            <a:bodyPr wrap="none">
              <a:normAutofit/>
            </a:bodyPr>
            <a:lstStyle/>
            <a:p>
              <a:pPr algn="ctr"/>
              <a:r>
                <a:rPr lang="en-US" altLang="zh-CN" b="1" spc="300" dirty="0">
                  <a:solidFill>
                    <a:schemeClr val="bg1"/>
                  </a:solidFill>
                </a:rPr>
                <a:t>CONTENT</a:t>
              </a:r>
            </a:p>
          </p:txBody>
        </p:sp>
      </p:grpSp>
      <p:pic>
        <p:nvPicPr>
          <p:cNvPr id="27" name="图片 26">
            <a:extLst>
              <a:ext uri="{FF2B5EF4-FFF2-40B4-BE49-F238E27FC236}">
                <a16:creationId xmlns:a16="http://schemas.microsoft.com/office/drawing/2014/main" id="{73FE085E-6651-4B12-AE93-4BDEE936ED2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29" name="文本占位符 28">
            <a:extLst>
              <a:ext uri="{FF2B5EF4-FFF2-40B4-BE49-F238E27FC236}">
                <a16:creationId xmlns:a16="http://schemas.microsoft.com/office/drawing/2014/main" id="{A671EB97-4E84-4CAF-8168-C346C0A41D88}"/>
              </a:ext>
            </a:extLst>
          </p:cNvPr>
          <p:cNvSpPr>
            <a:spLocks noGrp="1"/>
          </p:cNvSpPr>
          <p:nvPr>
            <p:ph type="body" sz="quarter" idx="10" hasCustomPrompt="1"/>
          </p:nvPr>
        </p:nvSpPr>
        <p:spPr>
          <a:xfrm>
            <a:off x="3589654" y="2634482"/>
            <a:ext cx="2925445" cy="621983"/>
          </a:xfrm>
        </p:spPr>
        <p:txBody>
          <a:bodyPr>
            <a:noAutofit/>
          </a:bodyPr>
          <a:lstStyle>
            <a:lvl1pPr marL="0" indent="0">
              <a:buNone/>
              <a:defRPr sz="2800" b="1">
                <a:solidFill>
                  <a:srgbClr val="ED7D31"/>
                </a:solidFill>
              </a:defRPr>
            </a:lvl1pPr>
          </a:lstStyle>
          <a:p>
            <a:pPr lvl="0"/>
            <a:r>
              <a:rPr lang="zh-CN" altLang="en-US" dirty="0"/>
              <a:t>标题文本预设</a:t>
            </a:r>
          </a:p>
          <a:p>
            <a:pPr lvl="0"/>
            <a:endParaRPr lang="zh-CN" altLang="en-US" dirty="0"/>
          </a:p>
        </p:txBody>
      </p:sp>
      <p:sp>
        <p:nvSpPr>
          <p:cNvPr id="32" name="文本占位符 28">
            <a:extLst>
              <a:ext uri="{FF2B5EF4-FFF2-40B4-BE49-F238E27FC236}">
                <a16:creationId xmlns:a16="http://schemas.microsoft.com/office/drawing/2014/main" id="{A3D47DF1-DD8F-498D-999E-CAFFA143F674}"/>
              </a:ext>
            </a:extLst>
          </p:cNvPr>
          <p:cNvSpPr>
            <a:spLocks noGrp="1"/>
          </p:cNvSpPr>
          <p:nvPr>
            <p:ph type="body" sz="quarter" idx="12" hasCustomPrompt="1"/>
          </p:nvPr>
        </p:nvSpPr>
        <p:spPr>
          <a:xfrm>
            <a:off x="4404994" y="3759471"/>
            <a:ext cx="2697951" cy="621983"/>
          </a:xfrm>
        </p:spPr>
        <p:txBody>
          <a:bodyPr>
            <a:noAutofit/>
          </a:bodyPr>
          <a:lstStyle>
            <a:lvl1pPr marL="0" indent="0">
              <a:buNone/>
              <a:defRPr sz="2800" b="1">
                <a:solidFill>
                  <a:srgbClr val="A5A5A5"/>
                </a:solidFill>
              </a:defRPr>
            </a:lvl1pPr>
          </a:lstStyle>
          <a:p>
            <a:pPr lvl="0"/>
            <a:r>
              <a:rPr lang="zh-CN" altLang="en-US" dirty="0"/>
              <a:t>标题文本预设</a:t>
            </a:r>
          </a:p>
          <a:p>
            <a:pPr lvl="0"/>
            <a:endParaRPr lang="zh-CN" altLang="en-US" dirty="0"/>
          </a:p>
        </p:txBody>
      </p:sp>
      <p:sp>
        <p:nvSpPr>
          <p:cNvPr id="34" name="文本占位符 28">
            <a:extLst>
              <a:ext uri="{FF2B5EF4-FFF2-40B4-BE49-F238E27FC236}">
                <a16:creationId xmlns:a16="http://schemas.microsoft.com/office/drawing/2014/main" id="{247A386A-23C9-4146-A014-26ECE0591703}"/>
              </a:ext>
            </a:extLst>
          </p:cNvPr>
          <p:cNvSpPr>
            <a:spLocks noGrp="1"/>
          </p:cNvSpPr>
          <p:nvPr>
            <p:ph type="body" sz="quarter" idx="14" hasCustomPrompt="1"/>
          </p:nvPr>
        </p:nvSpPr>
        <p:spPr>
          <a:xfrm>
            <a:off x="5220334" y="4731367"/>
            <a:ext cx="2624801" cy="621983"/>
          </a:xfrm>
        </p:spPr>
        <p:txBody>
          <a:bodyPr>
            <a:noAutofit/>
          </a:bodyPr>
          <a:lstStyle>
            <a:lvl1pPr marL="0" indent="0">
              <a:buNone/>
              <a:defRPr sz="2800" b="1">
                <a:solidFill>
                  <a:srgbClr val="FFC000"/>
                </a:solidFill>
              </a:defRPr>
            </a:lvl1pPr>
          </a:lstStyle>
          <a:p>
            <a:pPr lvl="0"/>
            <a:r>
              <a:rPr lang="zh-CN" altLang="en-US" dirty="0"/>
              <a:t>标题文本预设</a:t>
            </a:r>
          </a:p>
          <a:p>
            <a:pPr lvl="0"/>
            <a:endParaRPr lang="zh-CN" altLang="en-US" dirty="0"/>
          </a:p>
        </p:txBody>
      </p:sp>
      <p:sp>
        <p:nvSpPr>
          <p:cNvPr id="36" name="文本占位符 28">
            <a:extLst>
              <a:ext uri="{FF2B5EF4-FFF2-40B4-BE49-F238E27FC236}">
                <a16:creationId xmlns:a16="http://schemas.microsoft.com/office/drawing/2014/main" id="{8FD20662-596E-42BF-A4D4-7502E736A2F4}"/>
              </a:ext>
            </a:extLst>
          </p:cNvPr>
          <p:cNvSpPr>
            <a:spLocks noGrp="1"/>
          </p:cNvSpPr>
          <p:nvPr>
            <p:ph type="body" sz="quarter" idx="16" hasCustomPrompt="1"/>
          </p:nvPr>
        </p:nvSpPr>
        <p:spPr>
          <a:xfrm>
            <a:off x="6015354" y="5585500"/>
            <a:ext cx="2624801" cy="589848"/>
          </a:xfrm>
        </p:spPr>
        <p:txBody>
          <a:bodyPr>
            <a:noAutofit/>
          </a:bodyPr>
          <a:lstStyle>
            <a:lvl1pPr marL="0" indent="0">
              <a:buNone/>
              <a:defRPr sz="2800" b="1">
                <a:solidFill>
                  <a:srgbClr val="5B9BD5"/>
                </a:solidFill>
              </a:defRPr>
            </a:lvl1pPr>
          </a:lstStyle>
          <a:p>
            <a:pPr lvl="0"/>
            <a:r>
              <a:rPr lang="zh-CN" altLang="en-US" dirty="0"/>
              <a:t>标题文本预设</a:t>
            </a:r>
          </a:p>
          <a:p>
            <a:pPr lvl="0"/>
            <a:endParaRPr lang="zh-CN" altLang="en-US" dirty="0"/>
          </a:p>
        </p:txBody>
      </p:sp>
    </p:spTree>
    <p:extLst>
      <p:ext uri="{BB962C8B-B14F-4D97-AF65-F5344CB8AC3E}">
        <p14:creationId xmlns:p14="http://schemas.microsoft.com/office/powerpoint/2010/main" val="3743439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1+#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A50A17-1C1D-4A19-A94C-D61567FD73A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01E02DD-961D-4398-9591-78B2492C0DA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82DEC327-FAE3-4F6C-9646-6DEFD8FD7A0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9216EC93-EDE9-427C-B3B7-236A093A0B0C}"/>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BFD7BB58-43DF-44B6-B2CC-93B94EF10CC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E812F49-903F-4BE0-9781-E0BD05C880D9}"/>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9643379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EE5BD5-82F9-40DA-9933-83649670501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D50E5F50-AB2D-4D68-9C7B-CCD3F31524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4DFD3A3F-3ACC-4E1C-A401-E9CCD8B24C7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FDBBB79F-F2BC-41A0-849F-EF10B1FF12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BFC61903-CFE0-40A6-95F7-AE23BCF5CD2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B9826BE7-937E-4156-8CC6-914360C53561}"/>
              </a:ext>
            </a:extLst>
          </p:cNvPr>
          <p:cNvSpPr>
            <a:spLocks noGrp="1"/>
          </p:cNvSpPr>
          <p:nvPr>
            <p:ph type="dt" sz="half" idx="10"/>
          </p:nvPr>
        </p:nvSpPr>
        <p:spPr/>
        <p:txBody>
          <a:bodyPr/>
          <a:lstStyle/>
          <a:p>
            <a:endParaRPr lang="zh-CN" altLang="en-US"/>
          </a:p>
        </p:txBody>
      </p:sp>
      <p:sp>
        <p:nvSpPr>
          <p:cNvPr id="8" name="页脚占位符 7">
            <a:extLst>
              <a:ext uri="{FF2B5EF4-FFF2-40B4-BE49-F238E27FC236}">
                <a16:creationId xmlns:a16="http://schemas.microsoft.com/office/drawing/2014/main" id="{6C656402-6A17-4315-B870-26CCDC158A2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289F156-34A9-42C1-864D-9FE1844617FB}"/>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24130988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D24D00-7161-45F0-84C2-1EC8ECE712F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2B06602-E1F9-427D-B5B5-35AC1BC4E2D0}"/>
              </a:ext>
            </a:extLst>
          </p:cNvPr>
          <p:cNvSpPr>
            <a:spLocks noGrp="1"/>
          </p:cNvSpPr>
          <p:nvPr>
            <p:ph type="dt" sz="half" idx="10"/>
          </p:nvPr>
        </p:nvSpPr>
        <p:spPr/>
        <p:txBody>
          <a:bodyPr/>
          <a:lstStyle/>
          <a:p>
            <a:endParaRPr lang="zh-CN" altLang="en-US"/>
          </a:p>
        </p:txBody>
      </p:sp>
      <p:sp>
        <p:nvSpPr>
          <p:cNvPr id="4" name="页脚占位符 3">
            <a:extLst>
              <a:ext uri="{FF2B5EF4-FFF2-40B4-BE49-F238E27FC236}">
                <a16:creationId xmlns:a16="http://schemas.microsoft.com/office/drawing/2014/main" id="{D00AF294-BE5F-46A9-9573-7FBFA9AD6FA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4319387-786D-4411-8FB1-E7A148848470}"/>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12380066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86165CE8-7AFD-439A-B759-00B5B7C7A62A}"/>
              </a:ext>
            </a:extLst>
          </p:cNvPr>
          <p:cNvSpPr>
            <a:spLocks noGrp="1"/>
          </p:cNvSpPr>
          <p:nvPr>
            <p:ph type="dt" sz="half" idx="10"/>
          </p:nvPr>
        </p:nvSpPr>
        <p:spPr/>
        <p:txBody>
          <a:bodyPr/>
          <a:lstStyle/>
          <a:p>
            <a:endParaRPr lang="zh-CN" altLang="en-US"/>
          </a:p>
        </p:txBody>
      </p:sp>
      <p:sp>
        <p:nvSpPr>
          <p:cNvPr id="3" name="页脚占位符 2">
            <a:extLst>
              <a:ext uri="{FF2B5EF4-FFF2-40B4-BE49-F238E27FC236}">
                <a16:creationId xmlns:a16="http://schemas.microsoft.com/office/drawing/2014/main" id="{7BF7293C-CE3B-449C-B0EB-5EBE54B69D8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16B5FBC-95ED-4D6B-89AF-681A8D8E930D}"/>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2925545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AB6EB1-169B-4AED-9EA2-F37C6E22D3A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190A02B8-B8E9-4C5A-ADC3-B7D9316533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40298A0-1EFC-46D4-ABEE-3DE71AFEC5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A7FCEA4-977B-4A06-9F0E-97A16CAA97EE}"/>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70DBB22D-A7CF-445D-BFF2-944F90914ED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BFA4254-ACE7-4044-A209-BFE95D7EFFB7}"/>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17662180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285258-84D8-4D2F-AE14-94DF2773CD2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A5B0B187-097A-4C64-AD26-F03AC698F7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C4ADA1C6-F3B1-4813-BAE6-D384118F3F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E54C6A6-4389-4AB0-8819-9B1950DB6A16}"/>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526E077F-62D1-4960-8959-7D9BCDC04A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CB8E04C-009B-4A7F-9F1C-B065B514B64F}"/>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6313235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AB23B2-30C7-476A-A78B-A8B925767AE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5F47A37-3180-4700-BD9D-ACE4700DE510}"/>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ABF926C-1B0E-483A-B8D1-3C4E91002C3D}"/>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EF68799B-0BB3-4E02-830C-13E51014B3E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2569E58-5E82-4230-9994-FA4CD2ABCA18}"/>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5333947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2DDEA84C-4B60-42B7-9B89-B638E21E7AF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E1508F0-50DE-4698-A46B-83AED776F000}"/>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8230792-4043-4E42-A5A0-E4D68480D447}"/>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F799BE77-FB73-42D2-8148-3F84471D0E9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E306149-3A9F-40AA-B73F-ADDEC9188D6B}"/>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1746779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纯文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矩形 83">
            <a:extLst>
              <a:ext uri="{FF2B5EF4-FFF2-40B4-BE49-F238E27FC236}">
                <a16:creationId xmlns:a16="http://schemas.microsoft.com/office/drawing/2014/main" id="{F7E04778-AB00-46DE-BB87-E30D186EA580}"/>
              </a:ext>
            </a:extLst>
          </p:cNvPr>
          <p:cNvSpPr>
            <a:spLocks noChangeArrowheads="1"/>
          </p:cNvSpPr>
          <p:nvPr userDrawn="1"/>
        </p:nvSpPr>
        <p:spPr bwMode="auto">
          <a:xfrm>
            <a:off x="936702" y="1195712"/>
            <a:ext cx="10652516" cy="4642602"/>
          </a:xfrm>
          <a:prstGeom prst="rect">
            <a:avLst/>
          </a:prstGeom>
          <a:solidFill>
            <a:srgbClr val="F2F2F2"/>
          </a:solidFill>
          <a:ln w="9525" cmpd="sng">
            <a:solidFill>
              <a:schemeClr val="bg1">
                <a:lumMod val="75000"/>
              </a:schemeClr>
            </a:solidFill>
            <a:miter lim="800000"/>
          </a:ln>
        </p:spPr>
        <p:txBody>
          <a:bodyPr lIns="67356" tIns="33678" rIns="67356" bIns="33678"/>
          <a:lstStyle/>
          <a:p>
            <a:endParaRPr lang="zh-CN" altLang="en-US" sz="2400">
              <a:solidFill>
                <a:schemeClr val="tx1">
                  <a:lumMod val="50000"/>
                  <a:lumOff val="50000"/>
                </a:schemeClr>
              </a:solidFill>
            </a:endParaRPr>
          </a:p>
        </p:txBody>
      </p:sp>
      <p:sp>
        <p:nvSpPr>
          <p:cNvPr id="10" name="Freeform 12">
            <a:extLst>
              <a:ext uri="{FF2B5EF4-FFF2-40B4-BE49-F238E27FC236}">
                <a16:creationId xmlns:a16="http://schemas.microsoft.com/office/drawing/2014/main" id="{D3870589-E245-4A98-A525-313D83D75B86}"/>
              </a:ext>
            </a:extLst>
          </p:cNvPr>
          <p:cNvSpPr/>
          <p:nvPr userDrawn="1"/>
        </p:nvSpPr>
        <p:spPr bwMode="auto">
          <a:xfrm>
            <a:off x="783513" y="995196"/>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E5193"/>
          </a:solidFill>
          <a:ln>
            <a:noFill/>
          </a:ln>
        </p:spPr>
        <p:txBody>
          <a:bodyPr lIns="67356" tIns="33678" rIns="67356" bIns="33678"/>
          <a:lstStyle/>
          <a:p>
            <a:endParaRPr lang="zh-CN" altLang="en-US" sz="2400">
              <a:solidFill>
                <a:schemeClr val="tx1">
                  <a:lumMod val="50000"/>
                  <a:lumOff val="50000"/>
                </a:schemeClr>
              </a:solidFill>
            </a:endParaRPr>
          </a:p>
        </p:txBody>
      </p:sp>
      <p:sp>
        <p:nvSpPr>
          <p:cNvPr id="11" name="Freeform 12">
            <a:extLst>
              <a:ext uri="{FF2B5EF4-FFF2-40B4-BE49-F238E27FC236}">
                <a16:creationId xmlns:a16="http://schemas.microsoft.com/office/drawing/2014/main" id="{3F89F624-36E0-4635-ADB4-9B16B7226538}"/>
              </a:ext>
            </a:extLst>
          </p:cNvPr>
          <p:cNvSpPr/>
          <p:nvPr userDrawn="1"/>
        </p:nvSpPr>
        <p:spPr bwMode="auto">
          <a:xfrm flipH="1" flipV="1">
            <a:off x="11194821" y="5458961"/>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E5193"/>
          </a:solidFill>
          <a:ln>
            <a:noFill/>
          </a:ln>
        </p:spPr>
        <p:txBody>
          <a:bodyPr lIns="67356" tIns="33678" rIns="67356" bIns="33678"/>
          <a:lstStyle/>
          <a:p>
            <a:endParaRPr lang="zh-CN" altLang="en-US" sz="2400">
              <a:solidFill>
                <a:schemeClr val="tx1">
                  <a:lumMod val="50000"/>
                  <a:lumOff val="50000"/>
                </a:schemeClr>
              </a:solidFill>
            </a:endParaRPr>
          </a:p>
        </p:txBody>
      </p:sp>
      <p:sp>
        <p:nvSpPr>
          <p:cNvPr id="12" name="文本占位符 17">
            <a:extLst>
              <a:ext uri="{FF2B5EF4-FFF2-40B4-BE49-F238E27FC236}">
                <a16:creationId xmlns:a16="http://schemas.microsoft.com/office/drawing/2014/main" id="{6E94CA6B-97E1-49C0-9CAB-096E491238D0}"/>
              </a:ext>
            </a:extLst>
          </p:cNvPr>
          <p:cNvSpPr>
            <a:spLocks noGrp="1"/>
          </p:cNvSpPr>
          <p:nvPr>
            <p:ph type="body" sz="quarter" idx="11" hasCustomPrompt="1"/>
          </p:nvPr>
        </p:nvSpPr>
        <p:spPr>
          <a:xfrm>
            <a:off x="1025912" y="1215853"/>
            <a:ext cx="10525953" cy="457993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zh-CN" altLang="en-US" dirty="0"/>
              <a:t>根据自己的需要添加适当的文字，据研究，在幻灯片中，一页的文字最好不要超过</a:t>
            </a:r>
            <a:r>
              <a:rPr lang="en-US" altLang="zh-CN" dirty="0"/>
              <a:t>200</a:t>
            </a:r>
            <a:r>
              <a:rPr lang="zh-CN" altLang="en-US" dirty="0"/>
              <a:t>字</a:t>
            </a:r>
          </a:p>
        </p:txBody>
      </p:sp>
      <p:pic>
        <p:nvPicPr>
          <p:cNvPr id="14" name="图片 13">
            <a:extLst>
              <a:ext uri="{FF2B5EF4-FFF2-40B4-BE49-F238E27FC236}">
                <a16:creationId xmlns:a16="http://schemas.microsoft.com/office/drawing/2014/main" id="{85EFE59E-815A-4ADA-A19D-EE58AEA593D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sp>
        <p:nvSpPr>
          <p:cNvPr id="15" name="文本占位符 18">
            <a:extLst>
              <a:ext uri="{FF2B5EF4-FFF2-40B4-BE49-F238E27FC236}">
                <a16:creationId xmlns:a16="http://schemas.microsoft.com/office/drawing/2014/main" id="{CA2EAF43-2B97-4CFA-BEDD-FB890BDDA5D4}"/>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12390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2.08333E-7 -1.11111E-6 L 0.39102 0.29676 " pathEditMode="relative" rAng="0" ptsTypes="AA">
                                      <p:cBhvr>
                                        <p:cTn id="8" dur="500" spd="-99900" fill="hold"/>
                                        <p:tgtEl>
                                          <p:spTgt spid="10"/>
                                        </p:tgtEl>
                                        <p:attrNameLst>
                                          <p:attrName>ppt_x</p:attrName>
                                          <p:attrName>ppt_y</p:attrName>
                                        </p:attrNameLst>
                                      </p:cBhvr>
                                      <p:rCtr x="19544" y="14838"/>
                                    </p:animMotion>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3.95833E-6 2.96296E-6 L -0.45248 -0.33704 " pathEditMode="relative" rAng="0" ptsTypes="AA">
                                      <p:cBhvr>
                                        <p:cTn id="12" dur="500" spd="-99900" fill="hold"/>
                                        <p:tgtEl>
                                          <p:spTgt spid="11"/>
                                        </p:tgtEl>
                                        <p:attrNameLst>
                                          <p:attrName>ppt_x</p:attrName>
                                          <p:attrName>ppt_y</p:attrName>
                                        </p:attrNameLst>
                                      </p:cBhvr>
                                      <p:rCtr x="-22630" y="-16852"/>
                                    </p:animMotion>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1000"/>
                                        <p:tgtEl>
                                          <p:spTgt spid="12"/>
                                        </p:tgtEl>
                                      </p:cBhvr>
                                    </p:animEffect>
                                  </p:childTnLst>
                                </p:cTn>
                              </p:par>
                            </p:childTnLst>
                          </p:cTn>
                        </p:par>
                        <p:par>
                          <p:cTn id="22" fill="hold">
                            <p:stCondLst>
                              <p:cond delay="1500"/>
                            </p:stCondLst>
                            <p:childTnLst>
                              <p:par>
                                <p:cTn id="23" presetID="2" presetClass="entr" presetSubtype="2"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300" fill="hold"/>
                                        <p:tgtEl>
                                          <p:spTgt spid="14"/>
                                        </p:tgtEl>
                                        <p:attrNameLst>
                                          <p:attrName>ppt_x</p:attrName>
                                        </p:attrNameLst>
                                      </p:cBhvr>
                                      <p:tavLst>
                                        <p:tav tm="0">
                                          <p:val>
                                            <p:strVal val="1+#ppt_w/2"/>
                                          </p:val>
                                        </p:tav>
                                        <p:tav tm="100000">
                                          <p:val>
                                            <p:strVal val="#ppt_x"/>
                                          </p:val>
                                        </p:tav>
                                      </p:tavLst>
                                    </p:anim>
                                    <p:anim calcmode="lin" valueType="num">
                                      <p:cBhvr additive="base">
                                        <p:cTn id="26" dur="300" fill="hold"/>
                                        <p:tgtEl>
                                          <p:spTgt spid="14"/>
                                        </p:tgtEl>
                                        <p:attrNameLst>
                                          <p:attrName>ppt_y</p:attrName>
                                        </p:attrNameLst>
                                      </p:cBhvr>
                                      <p:tavLst>
                                        <p:tav tm="0">
                                          <p:val>
                                            <p:strVal val="#ppt_y"/>
                                          </p:val>
                                        </p:tav>
                                        <p:tav tm="100000">
                                          <p:val>
                                            <p:strVal val="#ppt_y"/>
                                          </p:val>
                                        </p:tav>
                                      </p:tavLst>
                                    </p:anim>
                                  </p:childTnLst>
                                </p:cTn>
                              </p:par>
                            </p:childTnLst>
                          </p:cTn>
                        </p:par>
                        <p:par>
                          <p:cTn id="27" fill="hold">
                            <p:stCondLst>
                              <p:cond delay="1800"/>
                            </p:stCondLst>
                            <p:childTnLst>
                              <p:par>
                                <p:cTn id="28" presetID="10" presetClass="entr" presetSubtype="0" fill="hold" grpId="0" nodeType="afterEffect">
                                  <p:stCondLst>
                                    <p:cond delay="0"/>
                                  </p:stCondLst>
                                  <p:childTnLst>
                                    <p:set>
                                      <p:cBhvr>
                                        <p:cTn id="29" dur="1" fill="hold">
                                          <p:stCondLst>
                                            <p:cond delay="0"/>
                                          </p:stCondLst>
                                        </p:cTn>
                                        <p:tgtEl>
                                          <p:spTgt spid="15">
                                            <p:txEl>
                                              <p:pRg st="0" end="0"/>
                                            </p:txEl>
                                          </p:spTgt>
                                        </p:tgtEl>
                                        <p:attrNameLst>
                                          <p:attrName>style.visibility</p:attrName>
                                        </p:attrNameLst>
                                      </p:cBhvr>
                                      <p:to>
                                        <p:strVal val="visible"/>
                                      </p:to>
                                    </p:set>
                                    <p:animEffect transition="in" filter="fade">
                                      <p:cBhvr>
                                        <p:cTn id="30"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10" grpId="0" animBg="1"/>
      <p:bldP spid="10" grpId="1" animBg="1"/>
      <p:bldP spid="11" grpId="0" animBg="1"/>
      <p:bldP spid="11" grpId="1" animBg="1"/>
      <p:bldP spid="12" grpId="0">
        <p:tmplLst>
          <p:tmpl>
            <p:tnLst>
              <p:par>
                <p:cTn presetID="22" presetClass="entr" presetSubtype="1"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up)">
                      <p:cBhvr>
                        <p:cTn dur="1000"/>
                        <p:tgtEl>
                          <p:spTgt spid="12"/>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简单的图文模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矩形 83">
            <a:extLst>
              <a:ext uri="{FF2B5EF4-FFF2-40B4-BE49-F238E27FC236}">
                <a16:creationId xmlns:a16="http://schemas.microsoft.com/office/drawing/2014/main" id="{8A334734-DF86-4761-A6DC-C8EDD3653191}"/>
              </a:ext>
            </a:extLst>
          </p:cNvPr>
          <p:cNvSpPr>
            <a:spLocks noChangeArrowheads="1"/>
          </p:cNvSpPr>
          <p:nvPr userDrawn="1"/>
        </p:nvSpPr>
        <p:spPr bwMode="auto">
          <a:xfrm>
            <a:off x="6410838" y="1027281"/>
            <a:ext cx="5178380" cy="4811033"/>
          </a:xfrm>
          <a:prstGeom prst="rect">
            <a:avLst/>
          </a:prstGeom>
          <a:solidFill>
            <a:srgbClr val="F2F2F2"/>
          </a:solidFill>
          <a:ln w="9525" cmpd="sng">
            <a:solidFill>
              <a:schemeClr val="bg1">
                <a:lumMod val="75000"/>
              </a:schemeClr>
            </a:solidFill>
            <a:miter lim="800000"/>
          </a:ln>
        </p:spPr>
        <p:txBody>
          <a:bodyPr lIns="67356" tIns="33678" rIns="67356" bIns="33678"/>
          <a:lstStyle/>
          <a:p>
            <a:endParaRPr lang="zh-CN" altLang="en-US" sz="2400">
              <a:solidFill>
                <a:schemeClr val="tx1">
                  <a:lumMod val="50000"/>
                  <a:lumOff val="50000"/>
                </a:schemeClr>
              </a:solidFill>
            </a:endParaRPr>
          </a:p>
        </p:txBody>
      </p:sp>
      <p:sp>
        <p:nvSpPr>
          <p:cNvPr id="15" name="Freeform 12">
            <a:extLst>
              <a:ext uri="{FF2B5EF4-FFF2-40B4-BE49-F238E27FC236}">
                <a16:creationId xmlns:a16="http://schemas.microsoft.com/office/drawing/2014/main" id="{11B9ADE0-22A9-4B2E-ACFC-0D26EF4A6E9C}"/>
              </a:ext>
            </a:extLst>
          </p:cNvPr>
          <p:cNvSpPr/>
          <p:nvPr userDrawn="1"/>
        </p:nvSpPr>
        <p:spPr bwMode="auto">
          <a:xfrm>
            <a:off x="6242329" y="844364"/>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91D69"/>
          </a:solidFill>
          <a:ln>
            <a:noFill/>
          </a:ln>
        </p:spPr>
        <p:txBody>
          <a:bodyPr lIns="67356" tIns="33678" rIns="67356" bIns="33678"/>
          <a:lstStyle/>
          <a:p>
            <a:endParaRPr lang="zh-CN" altLang="en-US" sz="2400">
              <a:solidFill>
                <a:schemeClr val="tx1">
                  <a:lumMod val="50000"/>
                  <a:lumOff val="50000"/>
                </a:schemeClr>
              </a:solidFill>
            </a:endParaRPr>
          </a:p>
        </p:txBody>
      </p:sp>
      <p:sp>
        <p:nvSpPr>
          <p:cNvPr id="16" name="Freeform 12">
            <a:extLst>
              <a:ext uri="{FF2B5EF4-FFF2-40B4-BE49-F238E27FC236}">
                <a16:creationId xmlns:a16="http://schemas.microsoft.com/office/drawing/2014/main" id="{4C1D2139-EFED-4D7B-9ABF-B23C2A1D8A45}"/>
              </a:ext>
            </a:extLst>
          </p:cNvPr>
          <p:cNvSpPr/>
          <p:nvPr userDrawn="1"/>
        </p:nvSpPr>
        <p:spPr bwMode="auto">
          <a:xfrm flipH="1" flipV="1">
            <a:off x="11194821" y="5458961"/>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91D69"/>
          </a:solidFill>
          <a:ln>
            <a:noFill/>
          </a:ln>
        </p:spPr>
        <p:txBody>
          <a:bodyPr lIns="67356" tIns="33678" rIns="67356" bIns="33678"/>
          <a:lstStyle/>
          <a:p>
            <a:endParaRPr lang="zh-CN" altLang="en-US" sz="2400">
              <a:solidFill>
                <a:schemeClr val="tx1">
                  <a:lumMod val="50000"/>
                  <a:lumOff val="50000"/>
                </a:schemeClr>
              </a:solidFill>
            </a:endParaRPr>
          </a:p>
        </p:txBody>
      </p:sp>
      <p:sp>
        <p:nvSpPr>
          <p:cNvPr id="18" name="文本占位符 17">
            <a:extLst>
              <a:ext uri="{FF2B5EF4-FFF2-40B4-BE49-F238E27FC236}">
                <a16:creationId xmlns:a16="http://schemas.microsoft.com/office/drawing/2014/main" id="{E47BA4A0-5737-4EBC-B86A-0EA4EC40082D}"/>
              </a:ext>
            </a:extLst>
          </p:cNvPr>
          <p:cNvSpPr>
            <a:spLocks noGrp="1"/>
          </p:cNvSpPr>
          <p:nvPr>
            <p:ph type="body" sz="quarter" idx="11" hasCustomPrompt="1"/>
          </p:nvPr>
        </p:nvSpPr>
        <p:spPr>
          <a:xfrm>
            <a:off x="6654800" y="1215853"/>
            <a:ext cx="4897065" cy="4579936"/>
          </a:xfrm>
        </p:spPr>
        <p:txBody>
          <a:bodyPr>
            <a:noAutofit/>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2400">
                <a:latin typeface="微软雅黑" panose="020B0503020204020204" pitchFamily="34" charset="-122"/>
                <a:ea typeface="微软雅黑" panose="020B0503020204020204" pitchFamily="34" charset="-122"/>
              </a:defRPr>
            </a:lvl1pPr>
          </a:lstStyle>
          <a:p>
            <a:pPr lvl="0"/>
            <a:r>
              <a:rPr lang="zh-CN" altLang="en-US" dirty="0"/>
              <a:t>根据自己的需要添加适当的文字，据研究，在幻灯片中，一页的文字最好不要超过</a:t>
            </a:r>
            <a:r>
              <a:rPr lang="en-US" altLang="zh-CN" dirty="0"/>
              <a:t>200</a:t>
            </a:r>
            <a:r>
              <a:rPr lang="zh-CN" altLang="en-US" dirty="0"/>
              <a:t>字根据自己的需要添加适当的文字，据研究，在幻灯片中，一页的文字最好不要超过</a:t>
            </a:r>
            <a:r>
              <a:rPr lang="en-US" altLang="zh-CN" dirty="0"/>
              <a:t>200</a:t>
            </a:r>
            <a:r>
              <a:rPr lang="zh-CN" altLang="en-US" dirty="0"/>
              <a:t>字</a:t>
            </a:r>
          </a:p>
        </p:txBody>
      </p:sp>
      <p:sp>
        <p:nvSpPr>
          <p:cNvPr id="5" name="图片占位符 4">
            <a:extLst>
              <a:ext uri="{FF2B5EF4-FFF2-40B4-BE49-F238E27FC236}">
                <a16:creationId xmlns:a16="http://schemas.microsoft.com/office/drawing/2014/main" id="{47C6D446-6BAB-4AE6-85FD-305E6D692AE5}"/>
              </a:ext>
            </a:extLst>
          </p:cNvPr>
          <p:cNvSpPr>
            <a:spLocks noGrp="1"/>
          </p:cNvSpPr>
          <p:nvPr>
            <p:ph type="pic" sz="quarter" idx="12" hasCustomPrompt="1"/>
          </p:nvPr>
        </p:nvSpPr>
        <p:spPr>
          <a:xfrm>
            <a:off x="879475" y="1027281"/>
            <a:ext cx="4614863" cy="4811544"/>
          </a:xfr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lstStyle>
            <a:lvl1pPr marL="0" indent="0">
              <a:buNone/>
              <a:defRPr/>
            </a:lvl1pPr>
          </a:lstStyle>
          <a:p>
            <a:r>
              <a:rPr lang="zh-CN" altLang="en-US" dirty="0"/>
              <a:t>单击插入图片</a:t>
            </a:r>
          </a:p>
        </p:txBody>
      </p:sp>
      <p:pic>
        <p:nvPicPr>
          <p:cNvPr id="14" name="图片 13">
            <a:extLst>
              <a:ext uri="{FF2B5EF4-FFF2-40B4-BE49-F238E27FC236}">
                <a16:creationId xmlns:a16="http://schemas.microsoft.com/office/drawing/2014/main" id="{2359FA40-3617-4354-B397-C262B0BBD05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sp>
        <p:nvSpPr>
          <p:cNvPr id="17" name="文本占位符 18">
            <a:extLst>
              <a:ext uri="{FF2B5EF4-FFF2-40B4-BE49-F238E27FC236}">
                <a16:creationId xmlns:a16="http://schemas.microsoft.com/office/drawing/2014/main" id="{A7F90702-0A7B-4842-856B-FC7A2FC8850D}"/>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2192901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35" presetClass="path" presetSubtype="0" accel="50000" decel="50000" fill="hold" grpId="1" nodeType="withEffect">
                                  <p:stCondLst>
                                    <p:cond delay="0"/>
                                  </p:stCondLst>
                                  <p:childTnLst>
                                    <p:animMotion origin="layout" path="M 3.95833E-6 -3.7037E-7 L 0.19661 0.33565 " pathEditMode="relative" rAng="0" ptsTypes="AA">
                                      <p:cBhvr>
                                        <p:cTn id="14" dur="500" spd="-99900" fill="hold"/>
                                        <p:tgtEl>
                                          <p:spTgt spid="15"/>
                                        </p:tgtEl>
                                        <p:attrNameLst>
                                          <p:attrName>ppt_x</p:attrName>
                                          <p:attrName>ppt_y</p:attrName>
                                        </p:attrNameLst>
                                      </p:cBhvr>
                                      <p:rCtr x="9831" y="16782"/>
                                    </p:animMotion>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35" presetClass="path" presetSubtype="0" accel="50000" decel="50000" fill="hold" grpId="1" nodeType="withEffect">
                                  <p:stCondLst>
                                    <p:cond delay="0"/>
                                  </p:stCondLst>
                                  <p:childTnLst>
                                    <p:animMotion origin="layout" path="M 1.66667E-6 4.81481E-6 L -0.19388 -0.30672 " pathEditMode="relative" rAng="0" ptsTypes="AA">
                                      <p:cBhvr>
                                        <p:cTn id="18" dur="500" spd="-99900" fill="hold"/>
                                        <p:tgtEl>
                                          <p:spTgt spid="16"/>
                                        </p:tgtEl>
                                        <p:attrNameLst>
                                          <p:attrName>ppt_x</p:attrName>
                                          <p:attrName>ppt_y</p:attrName>
                                        </p:attrNameLst>
                                      </p:cBhvr>
                                      <p:rCtr x="-9766" y="-15255"/>
                                    </p:animMotion>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1000"/>
                                        <p:tgtEl>
                                          <p:spTgt spid="18"/>
                                        </p:tgtEl>
                                      </p:cBhvr>
                                    </p:animEffect>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300" fill="hold"/>
                                        <p:tgtEl>
                                          <p:spTgt spid="14"/>
                                        </p:tgtEl>
                                        <p:attrNameLst>
                                          <p:attrName>ppt_x</p:attrName>
                                        </p:attrNameLst>
                                      </p:cBhvr>
                                      <p:tavLst>
                                        <p:tav tm="0">
                                          <p:val>
                                            <p:strVal val="1+#ppt_w/2"/>
                                          </p:val>
                                        </p:tav>
                                        <p:tav tm="100000">
                                          <p:val>
                                            <p:strVal val="#ppt_x"/>
                                          </p:val>
                                        </p:tav>
                                      </p:tavLst>
                                    </p:anim>
                                    <p:anim calcmode="lin" valueType="num">
                                      <p:cBhvr additive="base">
                                        <p:cTn id="32" dur="3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2800"/>
                            </p:stCondLst>
                            <p:childTnLst>
                              <p:par>
                                <p:cTn id="34" presetID="10" presetClass="entr" presetSubtype="0" fill="hold" grpId="0" nodeType="afterEffect">
                                  <p:stCondLst>
                                    <p:cond delay="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fade">
                                      <p:cBhvr>
                                        <p:cTn id="36"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autoUpdateAnimBg="0"/>
      <p:bldP spid="15" grpId="0" animBg="1"/>
      <p:bldP spid="15" grpId="1" animBg="1"/>
      <p:bldP spid="16" grpId="0" animBg="1"/>
      <p:bldP spid="16" grpId="1" animBg="1"/>
      <p:bldP spid="18" grpId="0">
        <p:tmplLst>
          <p:tmpl>
            <p:tnLst>
              <p:par>
                <p:cTn presetID="22" presetClass="entr" presetSubtype="1"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1000"/>
                        <p:tgtEl>
                          <p:spTgt spid="18"/>
                        </p:tgtEl>
                      </p:cBhvr>
                    </p:animEffect>
                  </p:childTnLst>
                </p:cTn>
              </p:par>
            </p:tnLst>
          </p:tmpl>
        </p:tmplLst>
      </p:bldP>
      <p:bldP spid="5" grpId="0" animBg="1"/>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普通两条内容页">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1" name="矩形 3">
            <a:extLst>
              <a:ext uri="{FF2B5EF4-FFF2-40B4-BE49-F238E27FC236}">
                <a16:creationId xmlns:a16="http://schemas.microsoft.com/office/drawing/2014/main" id="{6D868AD6-2C95-4857-8755-F9917A9DA22B}"/>
              </a:ext>
            </a:extLst>
          </p:cNvPr>
          <p:cNvSpPr/>
          <p:nvPr userDrawn="1"/>
        </p:nvSpPr>
        <p:spPr>
          <a:xfrm>
            <a:off x="2294140" y="1679978"/>
            <a:ext cx="9239048" cy="1704566"/>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1754260" tIns="50678" rIns="77967" bIns="50678" anchor="ctr"/>
          <a:lstStyle/>
          <a:p>
            <a:pPr>
              <a:lnSpc>
                <a:spcPct val="150000"/>
              </a:lnSpc>
              <a:spcBef>
                <a:spcPts val="649"/>
              </a:spcBef>
              <a:spcAft>
                <a:spcPts val="649"/>
              </a:spcAft>
              <a:defRPr/>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直角三角形 2">
            <a:extLst>
              <a:ext uri="{FF2B5EF4-FFF2-40B4-BE49-F238E27FC236}">
                <a16:creationId xmlns:a16="http://schemas.microsoft.com/office/drawing/2014/main" id="{5CDD7612-F92F-4804-8BE0-D4950C790391}"/>
              </a:ext>
            </a:extLst>
          </p:cNvPr>
          <p:cNvSpPr/>
          <p:nvPr userDrawn="1"/>
        </p:nvSpPr>
        <p:spPr>
          <a:xfrm rot="17117050" flipH="1">
            <a:off x="2483719" y="2154575"/>
            <a:ext cx="1212414" cy="167285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99017" tIns="49509" rIns="99017" bIns="49509"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33" name="任意多边形 3">
            <a:extLst>
              <a:ext uri="{FF2B5EF4-FFF2-40B4-BE49-F238E27FC236}">
                <a16:creationId xmlns:a16="http://schemas.microsoft.com/office/drawing/2014/main" id="{092BCA92-24A1-4997-8C17-0CE5DE720EC4}"/>
              </a:ext>
            </a:extLst>
          </p:cNvPr>
          <p:cNvSpPr/>
          <p:nvPr userDrawn="1"/>
        </p:nvSpPr>
        <p:spPr>
          <a:xfrm>
            <a:off x="1256322" y="928897"/>
            <a:ext cx="2825645" cy="1704566"/>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92520"/>
              <a:gd name="connsiteY0" fmla="*/ 0 h 1620180"/>
              <a:gd name="connsiteX1" fmla="*/ 2392520 w 2392520"/>
              <a:gd name="connsiteY1" fmla="*/ 32516 h 1620180"/>
              <a:gd name="connsiteX2" fmla="*/ 2315387 w 2392520"/>
              <a:gd name="connsiteY2" fmla="*/ 1620180 h 1620180"/>
              <a:gd name="connsiteX3" fmla="*/ 0 w 2392520"/>
              <a:gd name="connsiteY3" fmla="*/ 1528412 h 1620180"/>
              <a:gd name="connsiteX4" fmla="*/ 271763 w 2392520"/>
              <a:gd name="connsiteY4" fmla="*/ 0 h 1620180"/>
              <a:gd name="connsiteX0" fmla="*/ 271763 w 2315387"/>
              <a:gd name="connsiteY0" fmla="*/ 0 h 1620180"/>
              <a:gd name="connsiteX1" fmla="*/ 1953289 w 2315387"/>
              <a:gd name="connsiteY1" fmla="*/ 28226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953289 w 2315387"/>
              <a:gd name="connsiteY1" fmla="*/ 28226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953289 w 2315387"/>
              <a:gd name="connsiteY1" fmla="*/ 25229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953289 w 2315387"/>
              <a:gd name="connsiteY1" fmla="*/ 252297 h 1620180"/>
              <a:gd name="connsiteX2" fmla="*/ 2315387 w 2315387"/>
              <a:gd name="connsiteY2" fmla="*/ 1620180 h 1620180"/>
              <a:gd name="connsiteX3" fmla="*/ 0 w 2315387"/>
              <a:gd name="connsiteY3" fmla="*/ 1528412 h 1620180"/>
              <a:gd name="connsiteX4" fmla="*/ 271763 w 2315387"/>
              <a:gd name="connsiteY4" fmla="*/ 0 h 1620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387" h="1620180">
                <a:moveTo>
                  <a:pt x="271763" y="0"/>
                </a:moveTo>
                <a:lnTo>
                  <a:pt x="1953289" y="252297"/>
                </a:lnTo>
                <a:lnTo>
                  <a:pt x="2315387" y="1620180"/>
                </a:lnTo>
                <a:cubicBezTo>
                  <a:pt x="1543591" y="1589591"/>
                  <a:pt x="2310013" y="1635899"/>
                  <a:pt x="0" y="1528412"/>
                </a:cubicBezTo>
                <a:cubicBezTo>
                  <a:pt x="273089" y="-13701"/>
                  <a:pt x="181175" y="509471"/>
                  <a:pt x="271763" y="0"/>
                </a:cubicBezTo>
                <a:close/>
              </a:path>
            </a:pathLst>
          </a:custGeom>
          <a:solidFill>
            <a:srgbClr val="1E5193"/>
          </a:solidFill>
          <a:ln w="25400" cap="flat" cmpd="sng" algn="ctr">
            <a:noFill/>
            <a:prstDash val="solid"/>
          </a:ln>
          <a:effectLst/>
        </p:spPr>
        <p:txBody>
          <a:bodyPr lIns="0" tIns="0" rIns="0" bIns="0" anchor="ctr"/>
          <a:lstStyle/>
          <a:p>
            <a:pPr algn="ctr">
              <a:defRPr/>
            </a:pPr>
            <a:endParaRPr lang="zh-CN" altLang="en-US" sz="2200" kern="0" dirty="0">
              <a:solidFill>
                <a:schemeClr val="bg1"/>
              </a:solidFill>
              <a:latin typeface="Arial Black" panose="020B0A04020102020204" charset="0"/>
              <a:ea typeface="微软雅黑" panose="020B0503020204020204" pitchFamily="34" charset="-122"/>
            </a:endParaRPr>
          </a:p>
        </p:txBody>
      </p:sp>
      <p:sp>
        <p:nvSpPr>
          <p:cNvPr id="38" name="文本占位符 37">
            <a:extLst>
              <a:ext uri="{FF2B5EF4-FFF2-40B4-BE49-F238E27FC236}">
                <a16:creationId xmlns:a16="http://schemas.microsoft.com/office/drawing/2014/main" id="{369D3C1A-6D45-464E-B6EE-22EFCD04D946}"/>
              </a:ext>
            </a:extLst>
          </p:cNvPr>
          <p:cNvSpPr>
            <a:spLocks noGrp="1"/>
          </p:cNvSpPr>
          <p:nvPr>
            <p:ph type="body" sz="quarter" idx="11" hasCustomPrompt="1"/>
          </p:nvPr>
        </p:nvSpPr>
        <p:spPr>
          <a:xfrm>
            <a:off x="1729141" y="1679978"/>
            <a:ext cx="1623659" cy="583752"/>
          </a:xfrm>
        </p:spPr>
        <p:txBody>
          <a:bodyPr>
            <a:noAutofit/>
          </a:bodyPr>
          <a:lstStyle>
            <a:lvl1pPr marL="0" indent="0" algn="ctr">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a:t>添加文本</a:t>
            </a:r>
          </a:p>
        </p:txBody>
      </p:sp>
      <p:sp>
        <p:nvSpPr>
          <p:cNvPr id="40" name="文本占位符 39">
            <a:extLst>
              <a:ext uri="{FF2B5EF4-FFF2-40B4-BE49-F238E27FC236}">
                <a16:creationId xmlns:a16="http://schemas.microsoft.com/office/drawing/2014/main" id="{3D0C49DF-5B24-4731-B5A2-37C804F7D465}"/>
              </a:ext>
            </a:extLst>
          </p:cNvPr>
          <p:cNvSpPr>
            <a:spLocks noGrp="1"/>
          </p:cNvSpPr>
          <p:nvPr>
            <p:ph type="body" sz="quarter" idx="12" hasCustomPrompt="1"/>
          </p:nvPr>
        </p:nvSpPr>
        <p:spPr>
          <a:xfrm>
            <a:off x="4157663" y="2185988"/>
            <a:ext cx="7094537" cy="722312"/>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lvl="0"/>
            <a:r>
              <a:rPr lang="zh-CN" altLang="en-US" dirty="0"/>
              <a:t>根据自己的需要添加适当的文字，据研究，在幻灯片中，一页的文字最好不要超过</a:t>
            </a:r>
            <a:r>
              <a:rPr lang="en-US" altLang="zh-CN" dirty="0"/>
              <a:t>200</a:t>
            </a:r>
            <a:r>
              <a:rPr lang="zh-CN" altLang="en-US" dirty="0"/>
              <a:t>字</a:t>
            </a:r>
          </a:p>
        </p:txBody>
      </p:sp>
      <p:sp>
        <p:nvSpPr>
          <p:cNvPr id="41" name="矩形 3">
            <a:extLst>
              <a:ext uri="{FF2B5EF4-FFF2-40B4-BE49-F238E27FC236}">
                <a16:creationId xmlns:a16="http://schemas.microsoft.com/office/drawing/2014/main" id="{867DF0AA-07FE-4294-93D8-08B58E31FDCB}"/>
              </a:ext>
            </a:extLst>
          </p:cNvPr>
          <p:cNvSpPr/>
          <p:nvPr userDrawn="1"/>
        </p:nvSpPr>
        <p:spPr>
          <a:xfrm>
            <a:off x="2319540" y="4194578"/>
            <a:ext cx="9239048" cy="1704566"/>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1754260" tIns="50678" rIns="77967" bIns="50678" anchor="ctr"/>
          <a:lstStyle/>
          <a:p>
            <a:pPr>
              <a:lnSpc>
                <a:spcPct val="150000"/>
              </a:lnSpc>
              <a:spcBef>
                <a:spcPts val="649"/>
              </a:spcBef>
              <a:spcAft>
                <a:spcPts val="649"/>
              </a:spcAft>
              <a:defRPr/>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直角三角形 2">
            <a:extLst>
              <a:ext uri="{FF2B5EF4-FFF2-40B4-BE49-F238E27FC236}">
                <a16:creationId xmlns:a16="http://schemas.microsoft.com/office/drawing/2014/main" id="{29C109F8-857F-4BCB-9925-FAF984C0D0E9}"/>
              </a:ext>
            </a:extLst>
          </p:cNvPr>
          <p:cNvSpPr/>
          <p:nvPr userDrawn="1"/>
        </p:nvSpPr>
        <p:spPr>
          <a:xfrm rot="17117050" flipH="1">
            <a:off x="2509119" y="4669175"/>
            <a:ext cx="1212414" cy="167285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99017" tIns="49509" rIns="99017" bIns="49509"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43" name="任意多边形 3">
            <a:extLst>
              <a:ext uri="{FF2B5EF4-FFF2-40B4-BE49-F238E27FC236}">
                <a16:creationId xmlns:a16="http://schemas.microsoft.com/office/drawing/2014/main" id="{C2A954E6-2ECA-458C-94EB-34F48C8AC563}"/>
              </a:ext>
            </a:extLst>
          </p:cNvPr>
          <p:cNvSpPr/>
          <p:nvPr userDrawn="1"/>
        </p:nvSpPr>
        <p:spPr>
          <a:xfrm>
            <a:off x="1281722" y="3597967"/>
            <a:ext cx="2800245" cy="1550096"/>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rgbClr val="1E5193"/>
          </a:solidFill>
          <a:ln w="25400" cap="flat" cmpd="sng" algn="ctr">
            <a:noFill/>
            <a:prstDash val="solid"/>
          </a:ln>
          <a:effectLst/>
        </p:spPr>
        <p:txBody>
          <a:bodyPr lIns="0" tIns="0" rIns="0" bIns="0" anchor="ctr"/>
          <a:lstStyle/>
          <a:p>
            <a:pPr algn="ctr">
              <a:defRPr/>
            </a:pPr>
            <a:endParaRPr lang="zh-CN" altLang="en-US" sz="2200" kern="0" dirty="0">
              <a:solidFill>
                <a:schemeClr val="bg1"/>
              </a:solidFill>
              <a:latin typeface="Arial Black" panose="020B0A04020102020204" charset="0"/>
              <a:ea typeface="微软雅黑" panose="020B0503020204020204" pitchFamily="34" charset="-122"/>
            </a:endParaRPr>
          </a:p>
        </p:txBody>
      </p:sp>
      <p:sp>
        <p:nvSpPr>
          <p:cNvPr id="44" name="文本占位符 37">
            <a:extLst>
              <a:ext uri="{FF2B5EF4-FFF2-40B4-BE49-F238E27FC236}">
                <a16:creationId xmlns:a16="http://schemas.microsoft.com/office/drawing/2014/main" id="{BCAC2B9D-3EB7-4D80-9A18-9A361F329328}"/>
              </a:ext>
            </a:extLst>
          </p:cNvPr>
          <p:cNvSpPr>
            <a:spLocks noGrp="1"/>
          </p:cNvSpPr>
          <p:nvPr>
            <p:ph type="body" sz="quarter" idx="13" hasCustomPrompt="1"/>
          </p:nvPr>
        </p:nvSpPr>
        <p:spPr>
          <a:xfrm>
            <a:off x="1754541" y="4194578"/>
            <a:ext cx="1623659" cy="583752"/>
          </a:xfrm>
        </p:spPr>
        <p:txBody>
          <a:bodyPr>
            <a:noAutofit/>
          </a:bodyPr>
          <a:lstStyle>
            <a:lvl1pPr marL="0" indent="0" algn="ctr">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a:t>添加文本</a:t>
            </a:r>
          </a:p>
        </p:txBody>
      </p:sp>
      <p:sp>
        <p:nvSpPr>
          <p:cNvPr id="45" name="文本占位符 39">
            <a:extLst>
              <a:ext uri="{FF2B5EF4-FFF2-40B4-BE49-F238E27FC236}">
                <a16:creationId xmlns:a16="http://schemas.microsoft.com/office/drawing/2014/main" id="{6EB706F6-3EAC-418D-8120-6610CF28638A}"/>
              </a:ext>
            </a:extLst>
          </p:cNvPr>
          <p:cNvSpPr>
            <a:spLocks noGrp="1"/>
          </p:cNvSpPr>
          <p:nvPr>
            <p:ph type="body" sz="quarter" idx="14" hasCustomPrompt="1"/>
          </p:nvPr>
        </p:nvSpPr>
        <p:spPr>
          <a:xfrm>
            <a:off x="4183063" y="4700588"/>
            <a:ext cx="7094537" cy="722312"/>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lvl="0"/>
            <a:r>
              <a:rPr lang="zh-CN" altLang="en-US" dirty="0"/>
              <a:t>根据自己的需要添加适当的文字，据研究，在幻灯片中，一页的文字最好不要超过</a:t>
            </a:r>
            <a:r>
              <a:rPr lang="en-US" altLang="zh-CN" dirty="0"/>
              <a:t>200</a:t>
            </a:r>
            <a:r>
              <a:rPr lang="zh-CN" altLang="en-US" dirty="0"/>
              <a:t>字</a:t>
            </a:r>
          </a:p>
        </p:txBody>
      </p:sp>
      <p:pic>
        <p:nvPicPr>
          <p:cNvPr id="20" name="图片 19">
            <a:extLst>
              <a:ext uri="{FF2B5EF4-FFF2-40B4-BE49-F238E27FC236}">
                <a16:creationId xmlns:a16="http://schemas.microsoft.com/office/drawing/2014/main" id="{9C8C2074-4CB2-4A4A-837E-27867F4D0BA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sp>
        <p:nvSpPr>
          <p:cNvPr id="22" name="文本占位符 18">
            <a:extLst>
              <a:ext uri="{FF2B5EF4-FFF2-40B4-BE49-F238E27FC236}">
                <a16:creationId xmlns:a16="http://schemas.microsoft.com/office/drawing/2014/main" id="{C5784695-58E3-4B64-AE43-49EE3CC15E00}"/>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38599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8">
                                            <p:txEl>
                                              <p:pRg st="0" end="0"/>
                                            </p:txEl>
                                          </p:spTgt>
                                        </p:tgtEl>
                                        <p:attrNameLst>
                                          <p:attrName>style.visibility</p:attrName>
                                        </p:attrNameLst>
                                      </p:cBhvr>
                                      <p:to>
                                        <p:strVal val="visible"/>
                                      </p:to>
                                    </p:set>
                                    <p:animEffect transition="in" filter="wipe(left)">
                                      <p:cBhvr>
                                        <p:cTn id="10" dur="500"/>
                                        <p:tgtEl>
                                          <p:spTgt spid="38">
                                            <p:txEl>
                                              <p:pRg st="0" end="0"/>
                                            </p:txEl>
                                          </p:spTgt>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right)">
                                      <p:cBhvr>
                                        <p:cTn id="14" dur="500"/>
                                        <p:tgtEl>
                                          <p:spTgt spid="3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1000"/>
                                        <p:tgtEl>
                                          <p:spTgt spid="3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0">
                                            <p:txEl>
                                              <p:pRg st="0" end="0"/>
                                            </p:txEl>
                                          </p:spTgt>
                                        </p:tgtEl>
                                        <p:attrNameLst>
                                          <p:attrName>style.visibility</p:attrName>
                                        </p:attrNameLst>
                                      </p:cBhvr>
                                      <p:to>
                                        <p:strVal val="visible"/>
                                      </p:to>
                                    </p:set>
                                    <p:animEffect transition="in" filter="wipe(left)">
                                      <p:cBhvr>
                                        <p:cTn id="21" dur="1000"/>
                                        <p:tgtEl>
                                          <p:spTgt spid="40">
                                            <p:txEl>
                                              <p:pRg st="0" end="0"/>
                                            </p:txEl>
                                          </p:spTgt>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500"/>
                                        <p:tgtEl>
                                          <p:spTgt spid="4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wipe(left)">
                                      <p:cBhvr>
                                        <p:cTn id="28" dur="500"/>
                                        <p:tgtEl>
                                          <p:spTgt spid="44">
                                            <p:txEl>
                                              <p:pRg st="0" end="0"/>
                                            </p:txEl>
                                          </p:spTgt>
                                        </p:tgtEl>
                                      </p:cBhvr>
                                    </p:animEffect>
                                  </p:child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1000"/>
                                        <p:tgtEl>
                                          <p:spTgt spid="4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5">
                                            <p:txEl>
                                              <p:pRg st="0" end="0"/>
                                            </p:txEl>
                                          </p:spTgt>
                                        </p:tgtEl>
                                        <p:attrNameLst>
                                          <p:attrName>style.visibility</p:attrName>
                                        </p:attrNameLst>
                                      </p:cBhvr>
                                      <p:to>
                                        <p:strVal val="visible"/>
                                      </p:to>
                                    </p:set>
                                    <p:animEffect transition="in" filter="wipe(left)">
                                      <p:cBhvr>
                                        <p:cTn id="39" dur="1000"/>
                                        <p:tgtEl>
                                          <p:spTgt spid="45">
                                            <p:txEl>
                                              <p:pRg st="0" end="0"/>
                                            </p:txEl>
                                          </p:spTgt>
                                        </p:tgtEl>
                                      </p:cBhvr>
                                    </p:animEffect>
                                  </p:childTnLst>
                                </p:cTn>
                              </p:par>
                            </p:childTnLst>
                          </p:cTn>
                        </p:par>
                        <p:par>
                          <p:cTn id="40" fill="hold">
                            <p:stCondLst>
                              <p:cond delay="4000"/>
                            </p:stCondLst>
                            <p:childTnLst>
                              <p:par>
                                <p:cTn id="41" presetID="2" presetClass="entr" presetSubtype="2"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300" fill="hold"/>
                                        <p:tgtEl>
                                          <p:spTgt spid="20"/>
                                        </p:tgtEl>
                                        <p:attrNameLst>
                                          <p:attrName>ppt_x</p:attrName>
                                        </p:attrNameLst>
                                      </p:cBhvr>
                                      <p:tavLst>
                                        <p:tav tm="0">
                                          <p:val>
                                            <p:strVal val="1+#ppt_w/2"/>
                                          </p:val>
                                        </p:tav>
                                        <p:tav tm="100000">
                                          <p:val>
                                            <p:strVal val="#ppt_x"/>
                                          </p:val>
                                        </p:tav>
                                      </p:tavLst>
                                    </p:anim>
                                    <p:anim calcmode="lin" valueType="num">
                                      <p:cBhvr additive="base">
                                        <p:cTn id="44" dur="300" fill="hold"/>
                                        <p:tgtEl>
                                          <p:spTgt spid="20"/>
                                        </p:tgtEl>
                                        <p:attrNameLst>
                                          <p:attrName>ppt_y</p:attrName>
                                        </p:attrNameLst>
                                      </p:cBhvr>
                                      <p:tavLst>
                                        <p:tav tm="0">
                                          <p:val>
                                            <p:strVal val="#ppt_y"/>
                                          </p:val>
                                        </p:tav>
                                        <p:tav tm="100000">
                                          <p:val>
                                            <p:strVal val="#ppt_y"/>
                                          </p:val>
                                        </p:tav>
                                      </p:tavLst>
                                    </p:anim>
                                  </p:childTnLst>
                                </p:cTn>
                              </p:par>
                            </p:childTnLst>
                          </p:cTn>
                        </p:par>
                        <p:par>
                          <p:cTn id="45" fill="hold">
                            <p:stCondLst>
                              <p:cond delay="4300"/>
                            </p:stCondLst>
                            <p:childTnLst>
                              <p:par>
                                <p:cTn id="46" presetID="10" presetClass="entr" presetSubtype="0" fill="hold" grpId="0" nodeType="afterEffect">
                                  <p:stCondLst>
                                    <p:cond delay="0"/>
                                  </p:stCondLst>
                                  <p:childTnLst>
                                    <p:set>
                                      <p:cBhvr>
                                        <p:cTn id="47" dur="1" fill="hold">
                                          <p:stCondLst>
                                            <p:cond delay="0"/>
                                          </p:stCondLst>
                                        </p:cTn>
                                        <p:tgtEl>
                                          <p:spTgt spid="22">
                                            <p:txEl>
                                              <p:pRg st="0" end="0"/>
                                            </p:txEl>
                                          </p:spTgt>
                                        </p:tgtEl>
                                        <p:attrNameLst>
                                          <p:attrName>style.visibility</p:attrName>
                                        </p:attrNameLst>
                                      </p:cBhvr>
                                      <p:to>
                                        <p:strVal val="visible"/>
                                      </p:to>
                                    </p:set>
                                    <p:animEffect transition="in" filter="fade">
                                      <p:cBhvr>
                                        <p:cTn id="4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8" grpId="0" build="p">
        <p:tmplLst>
          <p:tmpl lvl="1">
            <p:tnLst>
              <p:par>
                <p:cTn presetID="22" presetClass="entr" presetSubtype="8"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40" grpId="0" build="p">
        <p:tmplLst>
          <p:tmpl lvl="1">
            <p:tnLst>
              <p:par>
                <p:cTn presetID="22" presetClass="entr" presetSubtype="8"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1000"/>
                        <p:tgtEl>
                          <p:spTgt spid="40"/>
                        </p:tgtEl>
                      </p:cBhvr>
                    </p:animEffect>
                  </p:childTnLst>
                </p:cTn>
              </p:par>
            </p:tnLst>
          </p:tmpl>
        </p:tmplLst>
      </p:bldP>
      <p:bldP spid="41" grpId="0" animBg="1"/>
      <p:bldP spid="42" grpId="0" animBg="1"/>
      <p:bldP spid="43" grpId="0" animBg="1"/>
      <p:bldP spid="44" grpId="0" build="p">
        <p:tmplLst>
          <p:tmpl lvl="1">
            <p:tnLst>
              <p:par>
                <p:cTn presetID="22" presetClass="entr" presetSubtype="8"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2" presetClass="entr" presetSubtype="8"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1000"/>
                        <p:tgtEl>
                          <p:spTgt spid="45"/>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extLst>
    <p:ext uri="{DCECCB84-F9BA-43D5-87BE-67443E8EF086}">
      <p15:sldGuideLst xmlns:p15="http://schemas.microsoft.com/office/powerpoint/2012/main">
        <p15:guide id="1" orient="horz" pos="346" userDrawn="1">
          <p15:clr>
            <a:srgbClr val="FBAE40"/>
          </p15:clr>
        </p15:guide>
        <p15:guide id="2" pos="529" userDrawn="1">
          <p15:clr>
            <a:srgbClr val="FBAE40"/>
          </p15:clr>
        </p15:guide>
        <p15:guide id="3" orient="horz" pos="3974" userDrawn="1">
          <p15:clr>
            <a:srgbClr val="FBAE40"/>
          </p15:clr>
        </p15:guide>
        <p15:guide id="4" pos="7265" userDrawn="1">
          <p15:clr>
            <a:srgbClr val="FBAE40"/>
          </p15:clr>
        </p15:guide>
        <p15:guide id="5" pos="1005"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三个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8F091215-49D3-4C5D-A02C-9F81FD9FB4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grpSp>
        <p:nvGrpSpPr>
          <p:cNvPr id="2" name="组合 1">
            <a:extLst>
              <a:ext uri="{FF2B5EF4-FFF2-40B4-BE49-F238E27FC236}">
                <a16:creationId xmlns:a16="http://schemas.microsoft.com/office/drawing/2014/main" id="{35BDCEA9-7E4F-4577-9FC5-C0CC9630E33A}"/>
              </a:ext>
            </a:extLst>
          </p:cNvPr>
          <p:cNvGrpSpPr/>
          <p:nvPr userDrawn="1"/>
        </p:nvGrpSpPr>
        <p:grpSpPr>
          <a:xfrm>
            <a:off x="1472906" y="1730687"/>
            <a:ext cx="2737221" cy="4686645"/>
            <a:chOff x="1472906" y="1730687"/>
            <a:chExt cx="2737221" cy="4686645"/>
          </a:xfrm>
        </p:grpSpPr>
        <p:sp>
          <p:nvSpPr>
            <p:cNvPr id="11" name="îşľïḋe">
              <a:extLst>
                <a:ext uri="{FF2B5EF4-FFF2-40B4-BE49-F238E27FC236}">
                  <a16:creationId xmlns:a16="http://schemas.microsoft.com/office/drawing/2014/main" id="{49D684B4-17DD-4E70-A8A9-80D83779B277}"/>
                </a:ext>
              </a:extLst>
            </p:cNvPr>
            <p:cNvSpPr>
              <a:spLocks/>
            </p:cNvSpPr>
            <p:nvPr userDrawn="1"/>
          </p:nvSpPr>
          <p:spPr bwMode="auto">
            <a:xfrm>
              <a:off x="1472906" y="2987492"/>
              <a:ext cx="2737221" cy="1146720"/>
            </a:xfrm>
            <a:custGeom>
              <a:avLst/>
              <a:gdLst>
                <a:gd name="T0" fmla="*/ 0 w 1346"/>
                <a:gd name="T1" fmla="*/ 100 h 564"/>
                <a:gd name="T2" fmla="*/ 149 w 1346"/>
                <a:gd name="T3" fmla="*/ 564 h 564"/>
                <a:gd name="T4" fmla="*/ 1197 w 1346"/>
                <a:gd name="T5" fmla="*/ 564 h 564"/>
                <a:gd name="T6" fmla="*/ 1346 w 1346"/>
                <a:gd name="T7" fmla="*/ 100 h 564"/>
                <a:gd name="T8" fmla="*/ 1341 w 1346"/>
                <a:gd name="T9" fmla="*/ 0 h 564"/>
                <a:gd name="T10" fmla="*/ 6 w 1346"/>
                <a:gd name="T11" fmla="*/ 0 h 564"/>
                <a:gd name="T12" fmla="*/ 0 w 1346"/>
                <a:gd name="T13" fmla="*/ 100 h 564"/>
              </a:gdLst>
              <a:ahLst/>
              <a:cxnLst>
                <a:cxn ang="0">
                  <a:pos x="T0" y="T1"/>
                </a:cxn>
                <a:cxn ang="0">
                  <a:pos x="T2" y="T3"/>
                </a:cxn>
                <a:cxn ang="0">
                  <a:pos x="T4" y="T5"/>
                </a:cxn>
                <a:cxn ang="0">
                  <a:pos x="T6" y="T7"/>
                </a:cxn>
                <a:cxn ang="0">
                  <a:pos x="T8" y="T9"/>
                </a:cxn>
                <a:cxn ang="0">
                  <a:pos x="T10" y="T11"/>
                </a:cxn>
                <a:cxn ang="0">
                  <a:pos x="T12" y="T13"/>
                </a:cxn>
              </a:cxnLst>
              <a:rect l="0" t="0" r="r" b="b"/>
              <a:pathLst>
                <a:path w="1346" h="564">
                  <a:moveTo>
                    <a:pt x="0" y="100"/>
                  </a:moveTo>
                  <a:cubicBezTo>
                    <a:pt x="0" y="264"/>
                    <a:pt x="70" y="418"/>
                    <a:pt x="149" y="564"/>
                  </a:cubicBezTo>
                  <a:cubicBezTo>
                    <a:pt x="1197" y="564"/>
                    <a:pt x="1197" y="564"/>
                    <a:pt x="1197" y="564"/>
                  </a:cubicBezTo>
                  <a:cubicBezTo>
                    <a:pt x="1276" y="418"/>
                    <a:pt x="1346" y="264"/>
                    <a:pt x="1346" y="100"/>
                  </a:cubicBezTo>
                  <a:cubicBezTo>
                    <a:pt x="1346" y="65"/>
                    <a:pt x="1344" y="32"/>
                    <a:pt x="1341" y="0"/>
                  </a:cubicBezTo>
                  <a:cubicBezTo>
                    <a:pt x="6" y="0"/>
                    <a:pt x="6" y="0"/>
                    <a:pt x="6" y="0"/>
                  </a:cubicBezTo>
                  <a:cubicBezTo>
                    <a:pt x="2" y="32"/>
                    <a:pt x="0" y="65"/>
                    <a:pt x="0" y="100"/>
                  </a:cubicBezTo>
                  <a:close/>
                </a:path>
              </a:pathLst>
            </a:custGeom>
            <a:solidFill>
              <a:schemeClr val="accent1">
                <a:lumMod val="20000"/>
                <a:lumOff val="80000"/>
              </a:schemeClr>
            </a:solidFill>
            <a:ln>
              <a:noFill/>
            </a:ln>
          </p:spPr>
          <p:txBody>
            <a:bodyPr anchor="ctr"/>
            <a:lstStyle/>
            <a:p>
              <a:pPr algn="ctr"/>
              <a:endParaRPr/>
            </a:p>
          </p:txBody>
        </p:sp>
        <p:sp>
          <p:nvSpPr>
            <p:cNvPr id="12" name="ïslíḍe">
              <a:extLst>
                <a:ext uri="{FF2B5EF4-FFF2-40B4-BE49-F238E27FC236}">
                  <a16:creationId xmlns:a16="http://schemas.microsoft.com/office/drawing/2014/main" id="{38740108-D4B6-4CEA-B6E7-BC9AF77805A4}"/>
                </a:ext>
              </a:extLst>
            </p:cNvPr>
            <p:cNvSpPr>
              <a:spLocks/>
            </p:cNvSpPr>
            <p:nvPr userDrawn="1"/>
          </p:nvSpPr>
          <p:spPr bwMode="auto">
            <a:xfrm>
              <a:off x="1487814" y="1730687"/>
              <a:ext cx="2707406" cy="1146720"/>
            </a:xfrm>
            <a:custGeom>
              <a:avLst/>
              <a:gdLst>
                <a:gd name="T0" fmla="*/ 0 w 1332"/>
                <a:gd name="T1" fmla="*/ 564 h 564"/>
                <a:gd name="T2" fmla="*/ 1332 w 1332"/>
                <a:gd name="T3" fmla="*/ 564 h 564"/>
                <a:gd name="T4" fmla="*/ 666 w 1332"/>
                <a:gd name="T5" fmla="*/ 0 h 564"/>
                <a:gd name="T6" fmla="*/ 0 w 1332"/>
                <a:gd name="T7" fmla="*/ 564 h 564"/>
              </a:gdLst>
              <a:ahLst/>
              <a:cxnLst>
                <a:cxn ang="0">
                  <a:pos x="T0" y="T1"/>
                </a:cxn>
                <a:cxn ang="0">
                  <a:pos x="T2" y="T3"/>
                </a:cxn>
                <a:cxn ang="0">
                  <a:pos x="T4" y="T5"/>
                </a:cxn>
                <a:cxn ang="0">
                  <a:pos x="T6" y="T7"/>
                </a:cxn>
              </a:cxnLst>
              <a:rect l="0" t="0" r="r" b="b"/>
              <a:pathLst>
                <a:path w="1332" h="564">
                  <a:moveTo>
                    <a:pt x="0" y="564"/>
                  </a:moveTo>
                  <a:cubicBezTo>
                    <a:pt x="1332" y="564"/>
                    <a:pt x="1332" y="564"/>
                    <a:pt x="1332" y="564"/>
                  </a:cubicBezTo>
                  <a:cubicBezTo>
                    <a:pt x="1267" y="49"/>
                    <a:pt x="753" y="0"/>
                    <a:pt x="666" y="0"/>
                  </a:cubicBezTo>
                  <a:cubicBezTo>
                    <a:pt x="579" y="0"/>
                    <a:pt x="66" y="49"/>
                    <a:pt x="0" y="564"/>
                  </a:cubicBezTo>
                  <a:close/>
                </a:path>
              </a:pathLst>
            </a:custGeom>
            <a:solidFill>
              <a:schemeClr val="accent1">
                <a:lumMod val="20000"/>
                <a:lumOff val="80000"/>
              </a:schemeClr>
            </a:solidFill>
            <a:ln>
              <a:noFill/>
            </a:ln>
          </p:spPr>
          <p:txBody>
            <a:bodyPr anchor="ctr"/>
            <a:lstStyle/>
            <a:p>
              <a:pPr algn="ctr"/>
              <a:endParaRPr/>
            </a:p>
          </p:txBody>
        </p:sp>
        <p:sp>
          <p:nvSpPr>
            <p:cNvPr id="13" name="ïṣḷiďè">
              <a:extLst>
                <a:ext uri="{FF2B5EF4-FFF2-40B4-BE49-F238E27FC236}">
                  <a16:creationId xmlns:a16="http://schemas.microsoft.com/office/drawing/2014/main" id="{35ED4635-61C6-4869-8506-BA46D14DCF6A}"/>
                </a:ext>
              </a:extLst>
            </p:cNvPr>
            <p:cNvSpPr>
              <a:spLocks/>
            </p:cNvSpPr>
            <p:nvPr userDrawn="1"/>
          </p:nvSpPr>
          <p:spPr bwMode="auto">
            <a:xfrm>
              <a:off x="1816922" y="4243151"/>
              <a:ext cx="2120286" cy="1253366"/>
            </a:xfrm>
            <a:custGeom>
              <a:avLst/>
              <a:gdLst>
                <a:gd name="T0" fmla="*/ 1043 w 1043"/>
                <a:gd name="T1" fmla="*/ 0 h 616"/>
                <a:gd name="T2" fmla="*/ 0 w 1043"/>
                <a:gd name="T3" fmla="*/ 0 h 616"/>
                <a:gd name="T4" fmla="*/ 82 w 1043"/>
                <a:gd name="T5" fmla="*/ 148 h 616"/>
                <a:gd name="T6" fmla="*/ 155 w 1043"/>
                <a:gd name="T7" fmla="*/ 455 h 616"/>
                <a:gd name="T8" fmla="*/ 269 w 1043"/>
                <a:gd name="T9" fmla="*/ 616 h 616"/>
                <a:gd name="T10" fmla="*/ 774 w 1043"/>
                <a:gd name="T11" fmla="*/ 616 h 616"/>
                <a:gd name="T12" fmla="*/ 888 w 1043"/>
                <a:gd name="T13" fmla="*/ 455 h 616"/>
                <a:gd name="T14" fmla="*/ 961 w 1043"/>
                <a:gd name="T15" fmla="*/ 148 h 616"/>
                <a:gd name="T16" fmla="*/ 1043 w 1043"/>
                <a:gd name="T17"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3" h="616">
                  <a:moveTo>
                    <a:pt x="1043" y="0"/>
                  </a:moveTo>
                  <a:cubicBezTo>
                    <a:pt x="0" y="0"/>
                    <a:pt x="0" y="0"/>
                    <a:pt x="0" y="0"/>
                  </a:cubicBezTo>
                  <a:cubicBezTo>
                    <a:pt x="27" y="51"/>
                    <a:pt x="55" y="100"/>
                    <a:pt x="82" y="148"/>
                  </a:cubicBezTo>
                  <a:cubicBezTo>
                    <a:pt x="187" y="338"/>
                    <a:pt x="155" y="350"/>
                    <a:pt x="155" y="455"/>
                  </a:cubicBezTo>
                  <a:cubicBezTo>
                    <a:pt x="155" y="544"/>
                    <a:pt x="243" y="602"/>
                    <a:pt x="269" y="616"/>
                  </a:cubicBezTo>
                  <a:cubicBezTo>
                    <a:pt x="774" y="616"/>
                    <a:pt x="774" y="616"/>
                    <a:pt x="774" y="616"/>
                  </a:cubicBezTo>
                  <a:cubicBezTo>
                    <a:pt x="799" y="602"/>
                    <a:pt x="888" y="544"/>
                    <a:pt x="888" y="455"/>
                  </a:cubicBezTo>
                  <a:cubicBezTo>
                    <a:pt x="888" y="350"/>
                    <a:pt x="856" y="338"/>
                    <a:pt x="961" y="148"/>
                  </a:cubicBezTo>
                  <a:cubicBezTo>
                    <a:pt x="987" y="100"/>
                    <a:pt x="1016" y="51"/>
                    <a:pt x="1043" y="0"/>
                  </a:cubicBezTo>
                  <a:close/>
                </a:path>
              </a:pathLst>
            </a:custGeom>
            <a:solidFill>
              <a:schemeClr val="accent1">
                <a:lumMod val="20000"/>
                <a:lumOff val="80000"/>
              </a:schemeClr>
            </a:solidFill>
            <a:ln>
              <a:noFill/>
            </a:ln>
          </p:spPr>
          <p:txBody>
            <a:bodyPr anchor="ctr"/>
            <a:lstStyle/>
            <a:p>
              <a:pPr algn="ctr"/>
              <a:endParaRPr/>
            </a:p>
          </p:txBody>
        </p:sp>
        <p:sp>
          <p:nvSpPr>
            <p:cNvPr id="14" name="ïṥļïḓê">
              <a:extLst>
                <a:ext uri="{FF2B5EF4-FFF2-40B4-BE49-F238E27FC236}">
                  <a16:creationId xmlns:a16="http://schemas.microsoft.com/office/drawing/2014/main" id="{0549D83C-32BD-4140-9A66-104F6DB41F49}"/>
                </a:ext>
              </a:extLst>
            </p:cNvPr>
            <p:cNvSpPr>
              <a:spLocks/>
            </p:cNvSpPr>
            <p:nvPr userDrawn="1"/>
          </p:nvSpPr>
          <p:spPr bwMode="auto">
            <a:xfrm>
              <a:off x="2245795" y="5865760"/>
              <a:ext cx="1262539" cy="73390"/>
            </a:xfrm>
            <a:custGeom>
              <a:avLst/>
              <a:gdLst>
                <a:gd name="T0" fmla="*/ 621 w 621"/>
                <a:gd name="T1" fmla="*/ 0 h 36"/>
                <a:gd name="T2" fmla="*/ 615 w 621"/>
                <a:gd name="T3" fmla="*/ 36 h 36"/>
                <a:gd name="T4" fmla="*/ 6 w 621"/>
                <a:gd name="T5" fmla="*/ 36 h 36"/>
                <a:gd name="T6" fmla="*/ 0 w 621"/>
                <a:gd name="T7" fmla="*/ 0 h 36"/>
                <a:gd name="T8" fmla="*/ 621 w 621"/>
                <a:gd name="T9" fmla="*/ 0 h 36"/>
              </a:gdLst>
              <a:ahLst/>
              <a:cxnLst>
                <a:cxn ang="0">
                  <a:pos x="T0" y="T1"/>
                </a:cxn>
                <a:cxn ang="0">
                  <a:pos x="T2" y="T3"/>
                </a:cxn>
                <a:cxn ang="0">
                  <a:pos x="T4" y="T5"/>
                </a:cxn>
                <a:cxn ang="0">
                  <a:pos x="T6" y="T7"/>
                </a:cxn>
                <a:cxn ang="0">
                  <a:pos x="T8" y="T9"/>
                </a:cxn>
              </a:cxnLst>
              <a:rect l="0" t="0" r="r" b="b"/>
              <a:pathLst>
                <a:path w="621" h="36">
                  <a:moveTo>
                    <a:pt x="621" y="0"/>
                  </a:moveTo>
                  <a:cubicBezTo>
                    <a:pt x="620" y="13"/>
                    <a:pt x="618" y="25"/>
                    <a:pt x="615" y="36"/>
                  </a:cubicBezTo>
                  <a:cubicBezTo>
                    <a:pt x="6" y="36"/>
                    <a:pt x="6" y="36"/>
                    <a:pt x="6" y="36"/>
                  </a:cubicBezTo>
                  <a:cubicBezTo>
                    <a:pt x="3" y="25"/>
                    <a:pt x="1" y="13"/>
                    <a:pt x="0" y="0"/>
                  </a:cubicBezTo>
                  <a:lnTo>
                    <a:pt x="621" y="0"/>
                  </a:lnTo>
                  <a:close/>
                </a:path>
              </a:pathLst>
            </a:custGeom>
            <a:solidFill>
              <a:schemeClr val="bg2">
                <a:lumMod val="75000"/>
              </a:schemeClr>
            </a:solidFill>
            <a:ln>
              <a:noFill/>
            </a:ln>
          </p:spPr>
          <p:txBody>
            <a:bodyPr anchor="ctr"/>
            <a:lstStyle/>
            <a:p>
              <a:pPr algn="ctr"/>
              <a:endParaRPr/>
            </a:p>
          </p:txBody>
        </p:sp>
        <p:sp>
          <p:nvSpPr>
            <p:cNvPr id="15" name="ïṥľíďé">
              <a:extLst>
                <a:ext uri="{FF2B5EF4-FFF2-40B4-BE49-F238E27FC236}">
                  <a16:creationId xmlns:a16="http://schemas.microsoft.com/office/drawing/2014/main" id="{E5258C04-61AD-4B3A-B3EA-195CAA799809}"/>
                </a:ext>
              </a:extLst>
            </p:cNvPr>
            <p:cNvSpPr>
              <a:spLocks/>
            </p:cNvSpPr>
            <p:nvPr userDrawn="1"/>
          </p:nvSpPr>
          <p:spPr bwMode="auto">
            <a:xfrm>
              <a:off x="2237769" y="5723566"/>
              <a:ext cx="1278593" cy="73390"/>
            </a:xfrm>
            <a:custGeom>
              <a:avLst/>
              <a:gdLst>
                <a:gd name="T0" fmla="*/ 629 w 629"/>
                <a:gd name="T1" fmla="*/ 0 h 36"/>
                <a:gd name="T2" fmla="*/ 629 w 629"/>
                <a:gd name="T3" fmla="*/ 12 h 36"/>
                <a:gd name="T4" fmla="*/ 628 w 629"/>
                <a:gd name="T5" fmla="*/ 36 h 36"/>
                <a:gd name="T6" fmla="*/ 1 w 629"/>
                <a:gd name="T7" fmla="*/ 36 h 36"/>
                <a:gd name="T8" fmla="*/ 0 w 629"/>
                <a:gd name="T9" fmla="*/ 22 h 36"/>
                <a:gd name="T10" fmla="*/ 0 w 629"/>
                <a:gd name="T11" fmla="*/ 0 h 36"/>
                <a:gd name="T12" fmla="*/ 629 w 629"/>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29" h="36">
                  <a:moveTo>
                    <a:pt x="629" y="0"/>
                  </a:moveTo>
                  <a:cubicBezTo>
                    <a:pt x="629" y="12"/>
                    <a:pt x="629" y="12"/>
                    <a:pt x="629" y="12"/>
                  </a:cubicBezTo>
                  <a:cubicBezTo>
                    <a:pt x="629" y="20"/>
                    <a:pt x="629" y="28"/>
                    <a:pt x="628" y="36"/>
                  </a:cubicBezTo>
                  <a:cubicBezTo>
                    <a:pt x="1" y="36"/>
                    <a:pt x="1" y="36"/>
                    <a:pt x="1" y="36"/>
                  </a:cubicBezTo>
                  <a:cubicBezTo>
                    <a:pt x="1" y="32"/>
                    <a:pt x="1" y="27"/>
                    <a:pt x="0" y="22"/>
                  </a:cubicBezTo>
                  <a:cubicBezTo>
                    <a:pt x="0" y="0"/>
                    <a:pt x="0" y="0"/>
                    <a:pt x="0" y="0"/>
                  </a:cubicBezTo>
                  <a:lnTo>
                    <a:pt x="629" y="0"/>
                  </a:lnTo>
                  <a:close/>
                </a:path>
              </a:pathLst>
            </a:custGeom>
            <a:solidFill>
              <a:schemeClr val="bg2">
                <a:lumMod val="75000"/>
              </a:schemeClr>
            </a:solidFill>
            <a:ln>
              <a:noFill/>
            </a:ln>
          </p:spPr>
          <p:txBody>
            <a:bodyPr anchor="ctr"/>
            <a:lstStyle/>
            <a:p>
              <a:pPr algn="ctr"/>
              <a:endParaRPr/>
            </a:p>
          </p:txBody>
        </p:sp>
        <p:sp>
          <p:nvSpPr>
            <p:cNvPr id="16" name="iślïḋê">
              <a:extLst>
                <a:ext uri="{FF2B5EF4-FFF2-40B4-BE49-F238E27FC236}">
                  <a16:creationId xmlns:a16="http://schemas.microsoft.com/office/drawing/2014/main" id="{29256AA1-EBF3-45D7-88A3-37FDCDBC309B}"/>
                </a:ext>
              </a:extLst>
            </p:cNvPr>
            <p:cNvSpPr>
              <a:spLocks/>
            </p:cNvSpPr>
            <p:nvPr userDrawn="1"/>
          </p:nvSpPr>
          <p:spPr bwMode="auto">
            <a:xfrm>
              <a:off x="2233182" y="5392164"/>
              <a:ext cx="1288913" cy="123845"/>
            </a:xfrm>
            <a:custGeom>
              <a:avLst/>
              <a:gdLst>
                <a:gd name="T0" fmla="*/ 2 w 1124"/>
                <a:gd name="T1" fmla="*/ 108 h 108"/>
                <a:gd name="T2" fmla="*/ 0 w 1124"/>
                <a:gd name="T3" fmla="*/ 0 h 108"/>
                <a:gd name="T4" fmla="*/ 570 w 1124"/>
                <a:gd name="T5" fmla="*/ 0 h 108"/>
                <a:gd name="T6" fmla="*/ 1124 w 1124"/>
                <a:gd name="T7" fmla="*/ 0 h 108"/>
                <a:gd name="T8" fmla="*/ 1123 w 1124"/>
                <a:gd name="T9" fmla="*/ 108 h 108"/>
                <a:gd name="T10" fmla="*/ 2 w 1124"/>
                <a:gd name="T11" fmla="*/ 108 h 108"/>
              </a:gdLst>
              <a:ahLst/>
              <a:cxnLst>
                <a:cxn ang="0">
                  <a:pos x="T0" y="T1"/>
                </a:cxn>
                <a:cxn ang="0">
                  <a:pos x="T2" y="T3"/>
                </a:cxn>
                <a:cxn ang="0">
                  <a:pos x="T4" y="T5"/>
                </a:cxn>
                <a:cxn ang="0">
                  <a:pos x="T6" y="T7"/>
                </a:cxn>
                <a:cxn ang="0">
                  <a:pos x="T8" y="T9"/>
                </a:cxn>
                <a:cxn ang="0">
                  <a:pos x="T10" y="T11"/>
                </a:cxn>
              </a:cxnLst>
              <a:rect l="0" t="0" r="r" b="b"/>
              <a:pathLst>
                <a:path w="1124" h="108">
                  <a:moveTo>
                    <a:pt x="2" y="108"/>
                  </a:moveTo>
                  <a:lnTo>
                    <a:pt x="0" y="0"/>
                  </a:lnTo>
                  <a:lnTo>
                    <a:pt x="570" y="0"/>
                  </a:lnTo>
                  <a:lnTo>
                    <a:pt x="1124" y="0"/>
                  </a:lnTo>
                  <a:lnTo>
                    <a:pt x="1123" y="108"/>
                  </a:lnTo>
                  <a:lnTo>
                    <a:pt x="2" y="108"/>
                  </a:lnTo>
                  <a:close/>
                </a:path>
              </a:pathLst>
            </a:custGeom>
            <a:solidFill>
              <a:schemeClr val="bg2">
                <a:lumMod val="75000"/>
              </a:schemeClr>
            </a:solidFill>
            <a:ln>
              <a:noFill/>
            </a:ln>
          </p:spPr>
          <p:txBody>
            <a:bodyPr anchor="ctr"/>
            <a:lstStyle/>
            <a:p>
              <a:pPr algn="ctr"/>
              <a:endParaRPr/>
            </a:p>
          </p:txBody>
        </p:sp>
        <p:sp>
          <p:nvSpPr>
            <p:cNvPr id="17" name="ïşḷiḋé">
              <a:extLst>
                <a:ext uri="{FF2B5EF4-FFF2-40B4-BE49-F238E27FC236}">
                  <a16:creationId xmlns:a16="http://schemas.microsoft.com/office/drawing/2014/main" id="{61A2C0B2-B6E4-4D03-978C-655231CCE501}"/>
                </a:ext>
              </a:extLst>
            </p:cNvPr>
            <p:cNvSpPr>
              <a:spLocks/>
            </p:cNvSpPr>
            <p:nvPr userDrawn="1"/>
          </p:nvSpPr>
          <p:spPr bwMode="auto">
            <a:xfrm>
              <a:off x="2276757" y="6006806"/>
              <a:ext cx="1200616" cy="73390"/>
            </a:xfrm>
            <a:custGeom>
              <a:avLst/>
              <a:gdLst>
                <a:gd name="T0" fmla="*/ 16 w 591"/>
                <a:gd name="T1" fmla="*/ 36 h 36"/>
                <a:gd name="T2" fmla="*/ 0 w 591"/>
                <a:gd name="T3" fmla="*/ 0 h 36"/>
                <a:gd name="T4" fmla="*/ 591 w 591"/>
                <a:gd name="T5" fmla="*/ 0 h 36"/>
                <a:gd name="T6" fmla="*/ 576 w 591"/>
                <a:gd name="T7" fmla="*/ 36 h 36"/>
                <a:gd name="T8" fmla="*/ 16 w 591"/>
                <a:gd name="T9" fmla="*/ 36 h 36"/>
              </a:gdLst>
              <a:ahLst/>
              <a:cxnLst>
                <a:cxn ang="0">
                  <a:pos x="T0" y="T1"/>
                </a:cxn>
                <a:cxn ang="0">
                  <a:pos x="T2" y="T3"/>
                </a:cxn>
                <a:cxn ang="0">
                  <a:pos x="T4" y="T5"/>
                </a:cxn>
                <a:cxn ang="0">
                  <a:pos x="T6" y="T7"/>
                </a:cxn>
                <a:cxn ang="0">
                  <a:pos x="T8" y="T9"/>
                </a:cxn>
              </a:cxnLst>
              <a:rect l="0" t="0" r="r" b="b"/>
              <a:pathLst>
                <a:path w="591" h="36">
                  <a:moveTo>
                    <a:pt x="16" y="36"/>
                  </a:moveTo>
                  <a:cubicBezTo>
                    <a:pt x="10" y="25"/>
                    <a:pt x="5" y="13"/>
                    <a:pt x="0" y="0"/>
                  </a:cubicBezTo>
                  <a:cubicBezTo>
                    <a:pt x="591" y="0"/>
                    <a:pt x="591" y="0"/>
                    <a:pt x="591" y="0"/>
                  </a:cubicBezTo>
                  <a:cubicBezTo>
                    <a:pt x="587" y="13"/>
                    <a:pt x="581" y="25"/>
                    <a:pt x="576" y="36"/>
                  </a:cubicBezTo>
                  <a:lnTo>
                    <a:pt x="16" y="36"/>
                  </a:lnTo>
                  <a:close/>
                </a:path>
              </a:pathLst>
            </a:custGeom>
            <a:solidFill>
              <a:schemeClr val="bg2">
                <a:lumMod val="75000"/>
              </a:schemeClr>
            </a:solidFill>
            <a:ln>
              <a:noFill/>
            </a:ln>
          </p:spPr>
          <p:txBody>
            <a:bodyPr anchor="ctr"/>
            <a:lstStyle/>
            <a:p>
              <a:pPr algn="ctr"/>
              <a:endParaRPr/>
            </a:p>
          </p:txBody>
        </p:sp>
        <p:sp>
          <p:nvSpPr>
            <p:cNvPr id="18" name="îṥľïďè">
              <a:extLst>
                <a:ext uri="{FF2B5EF4-FFF2-40B4-BE49-F238E27FC236}">
                  <a16:creationId xmlns:a16="http://schemas.microsoft.com/office/drawing/2014/main" id="{3111F3C2-99C2-4025-BCAE-B27C11169449}"/>
                </a:ext>
              </a:extLst>
            </p:cNvPr>
            <p:cNvSpPr>
              <a:spLocks/>
            </p:cNvSpPr>
            <p:nvPr userDrawn="1"/>
          </p:nvSpPr>
          <p:spPr bwMode="auto">
            <a:xfrm>
              <a:off x="2353587" y="6146706"/>
              <a:ext cx="1051542" cy="270626"/>
            </a:xfrm>
            <a:custGeom>
              <a:avLst/>
              <a:gdLst>
                <a:gd name="T0" fmla="*/ 517 w 517"/>
                <a:gd name="T1" fmla="*/ 0 h 133"/>
                <a:gd name="T2" fmla="*/ 467 w 517"/>
                <a:gd name="T3" fmla="*/ 59 h 133"/>
                <a:gd name="T4" fmla="*/ 466 w 517"/>
                <a:gd name="T5" fmla="*/ 60 h 133"/>
                <a:gd name="T6" fmla="*/ 409 w 517"/>
                <a:gd name="T7" fmla="*/ 88 h 133"/>
                <a:gd name="T8" fmla="*/ 373 w 517"/>
                <a:gd name="T9" fmla="*/ 88 h 133"/>
                <a:gd name="T10" fmla="*/ 351 w 517"/>
                <a:gd name="T11" fmla="*/ 97 h 133"/>
                <a:gd name="T12" fmla="*/ 262 w 517"/>
                <a:gd name="T13" fmla="*/ 133 h 133"/>
                <a:gd name="T14" fmla="*/ 173 w 517"/>
                <a:gd name="T15" fmla="*/ 97 h 133"/>
                <a:gd name="T16" fmla="*/ 151 w 517"/>
                <a:gd name="T17" fmla="*/ 88 h 133"/>
                <a:gd name="T18" fmla="*/ 114 w 517"/>
                <a:gd name="T19" fmla="*/ 88 h 133"/>
                <a:gd name="T20" fmla="*/ 59 w 517"/>
                <a:gd name="T21" fmla="*/ 62 h 133"/>
                <a:gd name="T22" fmla="*/ 59 w 517"/>
                <a:gd name="T23" fmla="*/ 62 h 133"/>
                <a:gd name="T24" fmla="*/ 0 w 517"/>
                <a:gd name="T25" fmla="*/ 0 h 133"/>
                <a:gd name="T26" fmla="*/ 517 w 517"/>
                <a:gd name="T2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7" h="133">
                  <a:moveTo>
                    <a:pt x="517" y="0"/>
                  </a:moveTo>
                  <a:cubicBezTo>
                    <a:pt x="500" y="23"/>
                    <a:pt x="482" y="40"/>
                    <a:pt x="467" y="59"/>
                  </a:cubicBezTo>
                  <a:cubicBezTo>
                    <a:pt x="466" y="60"/>
                    <a:pt x="466" y="60"/>
                    <a:pt x="466" y="60"/>
                  </a:cubicBezTo>
                  <a:cubicBezTo>
                    <a:pt x="452" y="78"/>
                    <a:pt x="431" y="88"/>
                    <a:pt x="409" y="88"/>
                  </a:cubicBezTo>
                  <a:cubicBezTo>
                    <a:pt x="373" y="88"/>
                    <a:pt x="373" y="88"/>
                    <a:pt x="373" y="88"/>
                  </a:cubicBezTo>
                  <a:cubicBezTo>
                    <a:pt x="365" y="88"/>
                    <a:pt x="357" y="91"/>
                    <a:pt x="351" y="97"/>
                  </a:cubicBezTo>
                  <a:cubicBezTo>
                    <a:pt x="328" y="119"/>
                    <a:pt x="297" y="133"/>
                    <a:pt x="262" y="133"/>
                  </a:cubicBezTo>
                  <a:cubicBezTo>
                    <a:pt x="227" y="133"/>
                    <a:pt x="196" y="119"/>
                    <a:pt x="173" y="97"/>
                  </a:cubicBezTo>
                  <a:cubicBezTo>
                    <a:pt x="167" y="91"/>
                    <a:pt x="160" y="88"/>
                    <a:pt x="151" y="88"/>
                  </a:cubicBezTo>
                  <a:cubicBezTo>
                    <a:pt x="114" y="88"/>
                    <a:pt x="114" y="88"/>
                    <a:pt x="114" y="88"/>
                  </a:cubicBezTo>
                  <a:cubicBezTo>
                    <a:pt x="92" y="88"/>
                    <a:pt x="72" y="78"/>
                    <a:pt x="59" y="62"/>
                  </a:cubicBezTo>
                  <a:cubicBezTo>
                    <a:pt x="59" y="62"/>
                    <a:pt x="59" y="62"/>
                    <a:pt x="59" y="62"/>
                  </a:cubicBezTo>
                  <a:cubicBezTo>
                    <a:pt x="42" y="43"/>
                    <a:pt x="20" y="25"/>
                    <a:pt x="0" y="0"/>
                  </a:cubicBezTo>
                  <a:lnTo>
                    <a:pt x="517" y="0"/>
                  </a:lnTo>
                  <a:close/>
                </a:path>
              </a:pathLst>
            </a:custGeom>
            <a:solidFill>
              <a:schemeClr val="bg2">
                <a:lumMod val="75000"/>
              </a:schemeClr>
            </a:solidFill>
            <a:ln>
              <a:noFill/>
            </a:ln>
          </p:spPr>
          <p:txBody>
            <a:bodyPr anchor="ctr"/>
            <a:lstStyle/>
            <a:p>
              <a:pPr algn="ctr"/>
              <a:endParaRPr/>
            </a:p>
          </p:txBody>
        </p:sp>
        <p:sp>
          <p:nvSpPr>
            <p:cNvPr id="19" name="ï$1ïḍé">
              <a:extLst>
                <a:ext uri="{FF2B5EF4-FFF2-40B4-BE49-F238E27FC236}">
                  <a16:creationId xmlns:a16="http://schemas.microsoft.com/office/drawing/2014/main" id="{14694662-EBDE-49E6-B558-760B9AAADFFC}"/>
                </a:ext>
              </a:extLst>
            </p:cNvPr>
            <p:cNvSpPr>
              <a:spLocks/>
            </p:cNvSpPr>
            <p:nvPr userDrawn="1"/>
          </p:nvSpPr>
          <p:spPr bwMode="auto">
            <a:xfrm>
              <a:off x="2235475" y="5583667"/>
              <a:ext cx="1283180" cy="73390"/>
            </a:xfrm>
            <a:custGeom>
              <a:avLst/>
              <a:gdLst>
                <a:gd name="T0" fmla="*/ 1119 w 1119"/>
                <a:gd name="T1" fmla="*/ 0 h 64"/>
                <a:gd name="T2" fmla="*/ 1119 w 1119"/>
                <a:gd name="T3" fmla="*/ 64 h 64"/>
                <a:gd name="T4" fmla="*/ 2 w 1119"/>
                <a:gd name="T5" fmla="*/ 64 h 64"/>
                <a:gd name="T6" fmla="*/ 0 w 1119"/>
                <a:gd name="T7" fmla="*/ 0 h 64"/>
                <a:gd name="T8" fmla="*/ 1119 w 1119"/>
                <a:gd name="T9" fmla="*/ 0 h 64"/>
              </a:gdLst>
              <a:ahLst/>
              <a:cxnLst>
                <a:cxn ang="0">
                  <a:pos x="T0" y="T1"/>
                </a:cxn>
                <a:cxn ang="0">
                  <a:pos x="T2" y="T3"/>
                </a:cxn>
                <a:cxn ang="0">
                  <a:pos x="T4" y="T5"/>
                </a:cxn>
                <a:cxn ang="0">
                  <a:pos x="T6" y="T7"/>
                </a:cxn>
                <a:cxn ang="0">
                  <a:pos x="T8" y="T9"/>
                </a:cxn>
              </a:cxnLst>
              <a:rect l="0" t="0" r="r" b="b"/>
              <a:pathLst>
                <a:path w="1119" h="64">
                  <a:moveTo>
                    <a:pt x="1119" y="0"/>
                  </a:moveTo>
                  <a:lnTo>
                    <a:pt x="1119" y="64"/>
                  </a:lnTo>
                  <a:lnTo>
                    <a:pt x="2" y="64"/>
                  </a:lnTo>
                  <a:lnTo>
                    <a:pt x="0" y="0"/>
                  </a:lnTo>
                  <a:lnTo>
                    <a:pt x="1119" y="0"/>
                  </a:lnTo>
                  <a:close/>
                </a:path>
              </a:pathLst>
            </a:custGeom>
            <a:solidFill>
              <a:schemeClr val="bg2">
                <a:lumMod val="75000"/>
              </a:schemeClr>
            </a:solidFill>
            <a:ln>
              <a:noFill/>
            </a:ln>
          </p:spPr>
          <p:txBody>
            <a:bodyPr anchor="ctr"/>
            <a:lstStyle/>
            <a:p>
              <a:pPr algn="ctr"/>
              <a:endParaRPr/>
            </a:p>
          </p:txBody>
        </p:sp>
        <p:sp>
          <p:nvSpPr>
            <p:cNvPr id="20" name="íṧ1îďé">
              <a:extLst>
                <a:ext uri="{FF2B5EF4-FFF2-40B4-BE49-F238E27FC236}">
                  <a16:creationId xmlns:a16="http://schemas.microsoft.com/office/drawing/2014/main" id="{4BB83CC6-712E-47CF-8BCE-B9751F59CFA8}"/>
                </a:ext>
              </a:extLst>
            </p:cNvPr>
            <p:cNvSpPr>
              <a:spLocks/>
            </p:cNvSpPr>
            <p:nvPr userDrawn="1"/>
          </p:nvSpPr>
          <p:spPr bwMode="auto">
            <a:xfrm>
              <a:off x="2884518" y="5865760"/>
              <a:ext cx="623815" cy="73390"/>
            </a:xfrm>
            <a:custGeom>
              <a:avLst/>
              <a:gdLst>
                <a:gd name="T0" fmla="*/ 0 w 307"/>
                <a:gd name="T1" fmla="*/ 0 h 36"/>
                <a:gd name="T2" fmla="*/ 0 w 307"/>
                <a:gd name="T3" fmla="*/ 36 h 36"/>
                <a:gd name="T4" fmla="*/ 301 w 307"/>
                <a:gd name="T5" fmla="*/ 36 h 36"/>
                <a:gd name="T6" fmla="*/ 307 w 307"/>
                <a:gd name="T7" fmla="*/ 0 h 36"/>
                <a:gd name="T8" fmla="*/ 0 w 307"/>
                <a:gd name="T9" fmla="*/ 0 h 36"/>
              </a:gdLst>
              <a:ahLst/>
              <a:cxnLst>
                <a:cxn ang="0">
                  <a:pos x="T0" y="T1"/>
                </a:cxn>
                <a:cxn ang="0">
                  <a:pos x="T2" y="T3"/>
                </a:cxn>
                <a:cxn ang="0">
                  <a:pos x="T4" y="T5"/>
                </a:cxn>
                <a:cxn ang="0">
                  <a:pos x="T6" y="T7"/>
                </a:cxn>
                <a:cxn ang="0">
                  <a:pos x="T8" y="T9"/>
                </a:cxn>
              </a:cxnLst>
              <a:rect l="0" t="0" r="r" b="b"/>
              <a:pathLst>
                <a:path w="307" h="36">
                  <a:moveTo>
                    <a:pt x="0" y="0"/>
                  </a:moveTo>
                  <a:cubicBezTo>
                    <a:pt x="0" y="36"/>
                    <a:pt x="0" y="36"/>
                    <a:pt x="0" y="36"/>
                  </a:cubicBezTo>
                  <a:cubicBezTo>
                    <a:pt x="301" y="36"/>
                    <a:pt x="301" y="36"/>
                    <a:pt x="301" y="36"/>
                  </a:cubicBezTo>
                  <a:cubicBezTo>
                    <a:pt x="304" y="25"/>
                    <a:pt x="306" y="13"/>
                    <a:pt x="307" y="0"/>
                  </a:cubicBezTo>
                  <a:lnTo>
                    <a:pt x="0" y="0"/>
                  </a:lnTo>
                  <a:close/>
                </a:path>
              </a:pathLst>
            </a:custGeom>
            <a:solidFill>
              <a:schemeClr val="bg2">
                <a:lumMod val="90000"/>
              </a:schemeClr>
            </a:solidFill>
            <a:ln>
              <a:noFill/>
            </a:ln>
          </p:spPr>
          <p:txBody>
            <a:bodyPr anchor="ctr"/>
            <a:lstStyle/>
            <a:p>
              <a:pPr algn="ctr"/>
              <a:endParaRPr/>
            </a:p>
          </p:txBody>
        </p:sp>
        <p:sp>
          <p:nvSpPr>
            <p:cNvPr id="21" name="îṥlîḋe">
              <a:extLst>
                <a:ext uri="{FF2B5EF4-FFF2-40B4-BE49-F238E27FC236}">
                  <a16:creationId xmlns:a16="http://schemas.microsoft.com/office/drawing/2014/main" id="{9DD8CA68-F582-4854-B6A2-77B78C7436DB}"/>
                </a:ext>
              </a:extLst>
            </p:cNvPr>
            <p:cNvSpPr>
              <a:spLocks/>
            </p:cNvSpPr>
            <p:nvPr userDrawn="1"/>
          </p:nvSpPr>
          <p:spPr bwMode="auto">
            <a:xfrm>
              <a:off x="2884518" y="5723566"/>
              <a:ext cx="631843" cy="73390"/>
            </a:xfrm>
            <a:custGeom>
              <a:avLst/>
              <a:gdLst>
                <a:gd name="T0" fmla="*/ 0 w 311"/>
                <a:gd name="T1" fmla="*/ 0 h 36"/>
                <a:gd name="T2" fmla="*/ 0 w 311"/>
                <a:gd name="T3" fmla="*/ 36 h 36"/>
                <a:gd name="T4" fmla="*/ 310 w 311"/>
                <a:gd name="T5" fmla="*/ 36 h 36"/>
                <a:gd name="T6" fmla="*/ 311 w 311"/>
                <a:gd name="T7" fmla="*/ 12 h 36"/>
                <a:gd name="T8" fmla="*/ 311 w 311"/>
                <a:gd name="T9" fmla="*/ 0 h 36"/>
                <a:gd name="T10" fmla="*/ 0 w 311"/>
                <a:gd name="T11" fmla="*/ 0 h 36"/>
              </a:gdLst>
              <a:ahLst/>
              <a:cxnLst>
                <a:cxn ang="0">
                  <a:pos x="T0" y="T1"/>
                </a:cxn>
                <a:cxn ang="0">
                  <a:pos x="T2" y="T3"/>
                </a:cxn>
                <a:cxn ang="0">
                  <a:pos x="T4" y="T5"/>
                </a:cxn>
                <a:cxn ang="0">
                  <a:pos x="T6" y="T7"/>
                </a:cxn>
                <a:cxn ang="0">
                  <a:pos x="T8" y="T9"/>
                </a:cxn>
                <a:cxn ang="0">
                  <a:pos x="T10" y="T11"/>
                </a:cxn>
              </a:cxnLst>
              <a:rect l="0" t="0" r="r" b="b"/>
              <a:pathLst>
                <a:path w="311" h="36">
                  <a:moveTo>
                    <a:pt x="0" y="0"/>
                  </a:moveTo>
                  <a:cubicBezTo>
                    <a:pt x="0" y="36"/>
                    <a:pt x="0" y="36"/>
                    <a:pt x="0" y="36"/>
                  </a:cubicBezTo>
                  <a:cubicBezTo>
                    <a:pt x="310" y="36"/>
                    <a:pt x="310" y="36"/>
                    <a:pt x="310" y="36"/>
                  </a:cubicBezTo>
                  <a:cubicBezTo>
                    <a:pt x="311" y="28"/>
                    <a:pt x="311" y="20"/>
                    <a:pt x="311" y="12"/>
                  </a:cubicBezTo>
                  <a:cubicBezTo>
                    <a:pt x="311" y="0"/>
                    <a:pt x="311" y="0"/>
                    <a:pt x="311" y="0"/>
                  </a:cubicBezTo>
                  <a:lnTo>
                    <a:pt x="0" y="0"/>
                  </a:lnTo>
                  <a:close/>
                </a:path>
              </a:pathLst>
            </a:custGeom>
            <a:solidFill>
              <a:schemeClr val="bg2">
                <a:lumMod val="90000"/>
              </a:schemeClr>
            </a:solidFill>
            <a:ln>
              <a:noFill/>
            </a:ln>
          </p:spPr>
          <p:txBody>
            <a:bodyPr anchor="ctr"/>
            <a:lstStyle/>
            <a:p>
              <a:pPr algn="ctr"/>
              <a:endParaRPr/>
            </a:p>
          </p:txBody>
        </p:sp>
        <p:sp>
          <p:nvSpPr>
            <p:cNvPr id="22" name="ïsľiḋe">
              <a:extLst>
                <a:ext uri="{FF2B5EF4-FFF2-40B4-BE49-F238E27FC236}">
                  <a16:creationId xmlns:a16="http://schemas.microsoft.com/office/drawing/2014/main" id="{533AA336-C1ED-4CB6-A69E-D9ED56FB8C3F}"/>
                </a:ext>
              </a:extLst>
            </p:cNvPr>
            <p:cNvSpPr>
              <a:spLocks/>
            </p:cNvSpPr>
            <p:nvPr userDrawn="1"/>
          </p:nvSpPr>
          <p:spPr bwMode="auto">
            <a:xfrm>
              <a:off x="2884518" y="5392164"/>
              <a:ext cx="637576" cy="123845"/>
            </a:xfrm>
            <a:custGeom>
              <a:avLst/>
              <a:gdLst>
                <a:gd name="T0" fmla="*/ 0 w 556"/>
                <a:gd name="T1" fmla="*/ 0 h 108"/>
                <a:gd name="T2" fmla="*/ 0 w 556"/>
                <a:gd name="T3" fmla="*/ 108 h 108"/>
                <a:gd name="T4" fmla="*/ 555 w 556"/>
                <a:gd name="T5" fmla="*/ 108 h 108"/>
                <a:gd name="T6" fmla="*/ 556 w 556"/>
                <a:gd name="T7" fmla="*/ 0 h 108"/>
                <a:gd name="T8" fmla="*/ 0 w 556"/>
                <a:gd name="T9" fmla="*/ 0 h 108"/>
              </a:gdLst>
              <a:ahLst/>
              <a:cxnLst>
                <a:cxn ang="0">
                  <a:pos x="T0" y="T1"/>
                </a:cxn>
                <a:cxn ang="0">
                  <a:pos x="T2" y="T3"/>
                </a:cxn>
                <a:cxn ang="0">
                  <a:pos x="T4" y="T5"/>
                </a:cxn>
                <a:cxn ang="0">
                  <a:pos x="T6" y="T7"/>
                </a:cxn>
                <a:cxn ang="0">
                  <a:pos x="T8" y="T9"/>
                </a:cxn>
              </a:cxnLst>
              <a:rect l="0" t="0" r="r" b="b"/>
              <a:pathLst>
                <a:path w="556" h="108">
                  <a:moveTo>
                    <a:pt x="0" y="0"/>
                  </a:moveTo>
                  <a:lnTo>
                    <a:pt x="0" y="108"/>
                  </a:lnTo>
                  <a:lnTo>
                    <a:pt x="555" y="108"/>
                  </a:lnTo>
                  <a:lnTo>
                    <a:pt x="556" y="0"/>
                  </a:lnTo>
                  <a:lnTo>
                    <a:pt x="0" y="0"/>
                  </a:lnTo>
                  <a:close/>
                </a:path>
              </a:pathLst>
            </a:custGeom>
            <a:solidFill>
              <a:schemeClr val="bg2">
                <a:lumMod val="90000"/>
              </a:schemeClr>
            </a:solidFill>
            <a:ln>
              <a:noFill/>
            </a:ln>
          </p:spPr>
          <p:txBody>
            <a:bodyPr anchor="ctr"/>
            <a:lstStyle/>
            <a:p>
              <a:pPr algn="ctr"/>
              <a:endParaRPr/>
            </a:p>
          </p:txBody>
        </p:sp>
        <p:sp>
          <p:nvSpPr>
            <p:cNvPr id="23" name="îŝlïḋè">
              <a:extLst>
                <a:ext uri="{FF2B5EF4-FFF2-40B4-BE49-F238E27FC236}">
                  <a16:creationId xmlns:a16="http://schemas.microsoft.com/office/drawing/2014/main" id="{ABD5AEE7-B1E8-4FFB-9C3C-1CF5A616A378}"/>
                </a:ext>
              </a:extLst>
            </p:cNvPr>
            <p:cNvSpPr>
              <a:spLocks/>
            </p:cNvSpPr>
            <p:nvPr userDrawn="1"/>
          </p:nvSpPr>
          <p:spPr bwMode="auto">
            <a:xfrm>
              <a:off x="2884518" y="6006806"/>
              <a:ext cx="592854" cy="73390"/>
            </a:xfrm>
            <a:custGeom>
              <a:avLst/>
              <a:gdLst>
                <a:gd name="T0" fmla="*/ 0 w 292"/>
                <a:gd name="T1" fmla="*/ 0 h 36"/>
                <a:gd name="T2" fmla="*/ 0 w 292"/>
                <a:gd name="T3" fmla="*/ 36 h 36"/>
                <a:gd name="T4" fmla="*/ 277 w 292"/>
                <a:gd name="T5" fmla="*/ 36 h 36"/>
                <a:gd name="T6" fmla="*/ 292 w 292"/>
                <a:gd name="T7" fmla="*/ 0 h 36"/>
                <a:gd name="T8" fmla="*/ 0 w 292"/>
                <a:gd name="T9" fmla="*/ 0 h 36"/>
              </a:gdLst>
              <a:ahLst/>
              <a:cxnLst>
                <a:cxn ang="0">
                  <a:pos x="T0" y="T1"/>
                </a:cxn>
                <a:cxn ang="0">
                  <a:pos x="T2" y="T3"/>
                </a:cxn>
                <a:cxn ang="0">
                  <a:pos x="T4" y="T5"/>
                </a:cxn>
                <a:cxn ang="0">
                  <a:pos x="T6" y="T7"/>
                </a:cxn>
                <a:cxn ang="0">
                  <a:pos x="T8" y="T9"/>
                </a:cxn>
              </a:cxnLst>
              <a:rect l="0" t="0" r="r" b="b"/>
              <a:pathLst>
                <a:path w="292" h="36">
                  <a:moveTo>
                    <a:pt x="0" y="0"/>
                  </a:moveTo>
                  <a:cubicBezTo>
                    <a:pt x="0" y="36"/>
                    <a:pt x="0" y="36"/>
                    <a:pt x="0" y="36"/>
                  </a:cubicBezTo>
                  <a:cubicBezTo>
                    <a:pt x="277" y="36"/>
                    <a:pt x="277" y="36"/>
                    <a:pt x="277" y="36"/>
                  </a:cubicBezTo>
                  <a:cubicBezTo>
                    <a:pt x="282" y="25"/>
                    <a:pt x="288" y="13"/>
                    <a:pt x="292" y="0"/>
                  </a:cubicBezTo>
                  <a:lnTo>
                    <a:pt x="0" y="0"/>
                  </a:lnTo>
                  <a:close/>
                </a:path>
              </a:pathLst>
            </a:custGeom>
            <a:solidFill>
              <a:schemeClr val="bg2">
                <a:lumMod val="90000"/>
              </a:schemeClr>
            </a:solidFill>
            <a:ln>
              <a:noFill/>
            </a:ln>
          </p:spPr>
          <p:txBody>
            <a:bodyPr anchor="ctr"/>
            <a:lstStyle/>
            <a:p>
              <a:pPr algn="ctr"/>
              <a:endParaRPr/>
            </a:p>
          </p:txBody>
        </p:sp>
        <p:sp>
          <p:nvSpPr>
            <p:cNvPr id="24" name="íšḷiḍé">
              <a:extLst>
                <a:ext uri="{FF2B5EF4-FFF2-40B4-BE49-F238E27FC236}">
                  <a16:creationId xmlns:a16="http://schemas.microsoft.com/office/drawing/2014/main" id="{5D38B933-9EC4-40F3-B563-C514B7BA02BA}"/>
                </a:ext>
              </a:extLst>
            </p:cNvPr>
            <p:cNvSpPr>
              <a:spLocks/>
            </p:cNvSpPr>
            <p:nvPr userDrawn="1"/>
          </p:nvSpPr>
          <p:spPr bwMode="auto">
            <a:xfrm>
              <a:off x="2884518" y="6146706"/>
              <a:ext cx="520611" cy="270626"/>
            </a:xfrm>
            <a:custGeom>
              <a:avLst/>
              <a:gdLst>
                <a:gd name="T0" fmla="*/ 0 w 256"/>
                <a:gd name="T1" fmla="*/ 0 h 133"/>
                <a:gd name="T2" fmla="*/ 0 w 256"/>
                <a:gd name="T3" fmla="*/ 133 h 133"/>
                <a:gd name="T4" fmla="*/ 1 w 256"/>
                <a:gd name="T5" fmla="*/ 133 h 133"/>
                <a:gd name="T6" fmla="*/ 90 w 256"/>
                <a:gd name="T7" fmla="*/ 97 h 133"/>
                <a:gd name="T8" fmla="*/ 112 w 256"/>
                <a:gd name="T9" fmla="*/ 88 h 133"/>
                <a:gd name="T10" fmla="*/ 148 w 256"/>
                <a:gd name="T11" fmla="*/ 88 h 133"/>
                <a:gd name="T12" fmla="*/ 205 w 256"/>
                <a:gd name="T13" fmla="*/ 60 h 133"/>
                <a:gd name="T14" fmla="*/ 206 w 256"/>
                <a:gd name="T15" fmla="*/ 59 h 133"/>
                <a:gd name="T16" fmla="*/ 256 w 256"/>
                <a:gd name="T17" fmla="*/ 0 h 133"/>
                <a:gd name="T18" fmla="*/ 0 w 256"/>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33">
                  <a:moveTo>
                    <a:pt x="0" y="0"/>
                  </a:moveTo>
                  <a:cubicBezTo>
                    <a:pt x="0" y="133"/>
                    <a:pt x="0" y="133"/>
                    <a:pt x="0" y="133"/>
                  </a:cubicBezTo>
                  <a:cubicBezTo>
                    <a:pt x="0" y="133"/>
                    <a:pt x="1" y="133"/>
                    <a:pt x="1" y="133"/>
                  </a:cubicBezTo>
                  <a:cubicBezTo>
                    <a:pt x="36" y="133"/>
                    <a:pt x="67" y="119"/>
                    <a:pt x="90" y="97"/>
                  </a:cubicBezTo>
                  <a:cubicBezTo>
                    <a:pt x="96" y="91"/>
                    <a:pt x="104" y="88"/>
                    <a:pt x="112" y="88"/>
                  </a:cubicBezTo>
                  <a:cubicBezTo>
                    <a:pt x="148" y="88"/>
                    <a:pt x="148" y="88"/>
                    <a:pt x="148" y="88"/>
                  </a:cubicBezTo>
                  <a:cubicBezTo>
                    <a:pt x="170" y="88"/>
                    <a:pt x="191" y="78"/>
                    <a:pt x="205" y="60"/>
                  </a:cubicBezTo>
                  <a:cubicBezTo>
                    <a:pt x="206" y="59"/>
                    <a:pt x="206" y="59"/>
                    <a:pt x="206" y="59"/>
                  </a:cubicBezTo>
                  <a:cubicBezTo>
                    <a:pt x="221" y="40"/>
                    <a:pt x="239" y="23"/>
                    <a:pt x="256" y="0"/>
                  </a:cubicBezTo>
                  <a:lnTo>
                    <a:pt x="0" y="0"/>
                  </a:lnTo>
                  <a:close/>
                </a:path>
              </a:pathLst>
            </a:custGeom>
            <a:solidFill>
              <a:schemeClr val="bg2">
                <a:lumMod val="90000"/>
              </a:schemeClr>
            </a:solidFill>
            <a:ln>
              <a:noFill/>
            </a:ln>
          </p:spPr>
          <p:txBody>
            <a:bodyPr anchor="ctr"/>
            <a:lstStyle/>
            <a:p>
              <a:pPr algn="ctr"/>
              <a:endParaRPr/>
            </a:p>
          </p:txBody>
        </p:sp>
        <p:sp>
          <p:nvSpPr>
            <p:cNvPr id="25" name="íṡḻíḑè">
              <a:extLst>
                <a:ext uri="{FF2B5EF4-FFF2-40B4-BE49-F238E27FC236}">
                  <a16:creationId xmlns:a16="http://schemas.microsoft.com/office/drawing/2014/main" id="{B62A05D5-A8E9-455F-BE1B-4B72265AE351}"/>
                </a:ext>
              </a:extLst>
            </p:cNvPr>
            <p:cNvSpPr>
              <a:spLocks/>
            </p:cNvSpPr>
            <p:nvPr userDrawn="1"/>
          </p:nvSpPr>
          <p:spPr bwMode="auto">
            <a:xfrm>
              <a:off x="2884518" y="5583667"/>
              <a:ext cx="634136" cy="73390"/>
            </a:xfrm>
            <a:prstGeom prst="rect">
              <a:avLst/>
            </a:prstGeom>
            <a:solidFill>
              <a:schemeClr val="bg2">
                <a:lumMod val="90000"/>
              </a:schemeClr>
            </a:solidFill>
            <a:ln>
              <a:noFill/>
            </a:ln>
          </p:spPr>
          <p:txBody>
            <a:bodyPr anchor="ctr"/>
            <a:lstStyle/>
            <a:p>
              <a:pPr algn="ctr"/>
              <a:endParaRPr/>
            </a:p>
          </p:txBody>
        </p:sp>
      </p:grpSp>
      <p:grpSp>
        <p:nvGrpSpPr>
          <p:cNvPr id="5" name="组合 4">
            <a:extLst>
              <a:ext uri="{FF2B5EF4-FFF2-40B4-BE49-F238E27FC236}">
                <a16:creationId xmlns:a16="http://schemas.microsoft.com/office/drawing/2014/main" id="{4F29A086-5D1B-4FDE-88CE-5D21C51865A2}"/>
              </a:ext>
            </a:extLst>
          </p:cNvPr>
          <p:cNvGrpSpPr/>
          <p:nvPr userDrawn="1"/>
        </p:nvGrpSpPr>
        <p:grpSpPr>
          <a:xfrm>
            <a:off x="2918245" y="4230809"/>
            <a:ext cx="6358617" cy="1203753"/>
            <a:chOff x="2918245" y="4230809"/>
            <a:chExt cx="6358617" cy="1203753"/>
          </a:xfrm>
        </p:grpSpPr>
        <p:sp>
          <p:nvSpPr>
            <p:cNvPr id="28" name="ïšḻidé">
              <a:extLst>
                <a:ext uri="{FF2B5EF4-FFF2-40B4-BE49-F238E27FC236}">
                  <a16:creationId xmlns:a16="http://schemas.microsoft.com/office/drawing/2014/main" id="{028ED18B-39A3-4C46-8971-C1FF4322B6F9}"/>
                </a:ext>
              </a:extLst>
            </p:cNvPr>
            <p:cNvSpPr>
              <a:spLocks/>
            </p:cNvSpPr>
            <p:nvPr userDrawn="1"/>
          </p:nvSpPr>
          <p:spPr bwMode="auto">
            <a:xfrm>
              <a:off x="2918245" y="4243151"/>
              <a:ext cx="6358617" cy="1119199"/>
            </a:xfrm>
            <a:custGeom>
              <a:avLst/>
              <a:gdLst>
                <a:gd name="T0" fmla="*/ 289 w 3372"/>
                <a:gd name="T1" fmla="*/ 976 h 976"/>
                <a:gd name="T2" fmla="*/ 3372 w 3372"/>
                <a:gd name="T3" fmla="*/ 976 h 976"/>
                <a:gd name="T4" fmla="*/ 3372 w 3372"/>
                <a:gd name="T5" fmla="*/ 0 h 976"/>
                <a:gd name="T6" fmla="*/ 283 w 3372"/>
                <a:gd name="T7" fmla="*/ 0 h 976"/>
                <a:gd name="T8" fmla="*/ 0 w 3372"/>
                <a:gd name="T9" fmla="*/ 449 h 976"/>
                <a:gd name="T10" fmla="*/ 289 w 3372"/>
                <a:gd name="T11" fmla="*/ 976 h 976"/>
              </a:gdLst>
              <a:ahLst/>
              <a:cxnLst>
                <a:cxn ang="0">
                  <a:pos x="T0" y="T1"/>
                </a:cxn>
                <a:cxn ang="0">
                  <a:pos x="T2" y="T3"/>
                </a:cxn>
                <a:cxn ang="0">
                  <a:pos x="T4" y="T5"/>
                </a:cxn>
                <a:cxn ang="0">
                  <a:pos x="T6" y="T7"/>
                </a:cxn>
                <a:cxn ang="0">
                  <a:pos x="T8" y="T9"/>
                </a:cxn>
                <a:cxn ang="0">
                  <a:pos x="T10" y="T11"/>
                </a:cxn>
              </a:cxnLst>
              <a:rect l="0" t="0" r="r" b="b"/>
              <a:pathLst>
                <a:path w="3372" h="976">
                  <a:moveTo>
                    <a:pt x="289" y="976"/>
                  </a:moveTo>
                  <a:lnTo>
                    <a:pt x="3372" y="976"/>
                  </a:lnTo>
                  <a:lnTo>
                    <a:pt x="3372" y="0"/>
                  </a:lnTo>
                  <a:lnTo>
                    <a:pt x="283" y="0"/>
                  </a:lnTo>
                  <a:lnTo>
                    <a:pt x="0" y="449"/>
                  </a:lnTo>
                  <a:lnTo>
                    <a:pt x="289" y="976"/>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îṡļïḋe">
              <a:extLst>
                <a:ext uri="{FF2B5EF4-FFF2-40B4-BE49-F238E27FC236}">
                  <a16:creationId xmlns:a16="http://schemas.microsoft.com/office/drawing/2014/main" id="{CAA48C7E-FCA4-4628-BA53-0604A79128A5}"/>
                </a:ext>
              </a:extLst>
            </p:cNvPr>
            <p:cNvSpPr>
              <a:spLocks/>
            </p:cNvSpPr>
            <p:nvPr userDrawn="1"/>
          </p:nvSpPr>
          <p:spPr bwMode="auto">
            <a:xfrm>
              <a:off x="7812654" y="4230809"/>
              <a:ext cx="1040892" cy="1203753"/>
            </a:xfrm>
            <a:custGeom>
              <a:avLst/>
              <a:gdLst>
                <a:gd name="T0" fmla="*/ 882 w 882"/>
                <a:gd name="T1" fmla="*/ 255 h 1020"/>
                <a:gd name="T2" fmla="*/ 442 w 882"/>
                <a:gd name="T3" fmla="*/ 0 h 1020"/>
                <a:gd name="T4" fmla="*/ 0 w 882"/>
                <a:gd name="T5" fmla="*/ 255 h 1020"/>
                <a:gd name="T6" fmla="*/ 0 w 882"/>
                <a:gd name="T7" fmla="*/ 764 h 1020"/>
                <a:gd name="T8" fmla="*/ 442 w 882"/>
                <a:gd name="T9" fmla="*/ 1020 h 1020"/>
                <a:gd name="T10" fmla="*/ 882 w 882"/>
                <a:gd name="T11" fmla="*/ 764 h 1020"/>
                <a:gd name="T12" fmla="*/ 882 w 882"/>
                <a:gd name="T13" fmla="*/ 255 h 1020"/>
              </a:gdLst>
              <a:ahLst/>
              <a:cxnLst>
                <a:cxn ang="0">
                  <a:pos x="T0" y="T1"/>
                </a:cxn>
                <a:cxn ang="0">
                  <a:pos x="T2" y="T3"/>
                </a:cxn>
                <a:cxn ang="0">
                  <a:pos x="T4" y="T5"/>
                </a:cxn>
                <a:cxn ang="0">
                  <a:pos x="T6" y="T7"/>
                </a:cxn>
                <a:cxn ang="0">
                  <a:pos x="T8" y="T9"/>
                </a:cxn>
                <a:cxn ang="0">
                  <a:pos x="T10" y="T11"/>
                </a:cxn>
                <a:cxn ang="0">
                  <a:pos x="T12" y="T13"/>
                </a:cxn>
              </a:cxnLst>
              <a:rect l="0" t="0" r="r" b="b"/>
              <a:pathLst>
                <a:path w="882" h="1020">
                  <a:moveTo>
                    <a:pt x="882" y="255"/>
                  </a:moveTo>
                  <a:lnTo>
                    <a:pt x="442" y="0"/>
                  </a:lnTo>
                  <a:lnTo>
                    <a:pt x="0" y="255"/>
                  </a:lnTo>
                  <a:lnTo>
                    <a:pt x="0" y="764"/>
                  </a:lnTo>
                  <a:lnTo>
                    <a:pt x="442" y="1020"/>
                  </a:lnTo>
                  <a:lnTo>
                    <a:pt x="882" y="764"/>
                  </a:lnTo>
                  <a:lnTo>
                    <a:pt x="882" y="255"/>
                  </a:lnTo>
                  <a:close/>
                </a:path>
              </a:pathLst>
            </a:custGeom>
            <a:solidFill>
              <a:schemeClr val="accent3">
                <a:lumMod val="75000"/>
              </a:schemeClr>
            </a:solidFill>
            <a:ln>
              <a:noFill/>
            </a:ln>
          </p:spPr>
          <p:txBody>
            <a:bodyPr anchor="ctr"/>
            <a:lstStyle/>
            <a:p>
              <a:pPr algn="ctr"/>
              <a:endParaRPr/>
            </a:p>
          </p:txBody>
        </p:sp>
        <p:sp>
          <p:nvSpPr>
            <p:cNvPr id="30" name="ïṥ1îḋê">
              <a:extLst>
                <a:ext uri="{FF2B5EF4-FFF2-40B4-BE49-F238E27FC236}">
                  <a16:creationId xmlns:a16="http://schemas.microsoft.com/office/drawing/2014/main" id="{EA8EAA46-420D-4528-AA46-96C2670E2816}"/>
                </a:ext>
              </a:extLst>
            </p:cNvPr>
            <p:cNvSpPr>
              <a:spLocks/>
            </p:cNvSpPr>
            <p:nvPr userDrawn="1"/>
          </p:nvSpPr>
          <p:spPr bwMode="auto">
            <a:xfrm>
              <a:off x="7903525" y="4328761"/>
              <a:ext cx="872130" cy="1006668"/>
            </a:xfrm>
            <a:custGeom>
              <a:avLst/>
              <a:gdLst>
                <a:gd name="T0" fmla="*/ 739 w 739"/>
                <a:gd name="T1" fmla="*/ 213 h 853"/>
                <a:gd name="T2" fmla="*/ 370 w 739"/>
                <a:gd name="T3" fmla="*/ 0 h 853"/>
                <a:gd name="T4" fmla="*/ 0 w 739"/>
                <a:gd name="T5" fmla="*/ 213 h 853"/>
                <a:gd name="T6" fmla="*/ 0 w 739"/>
                <a:gd name="T7" fmla="*/ 640 h 853"/>
                <a:gd name="T8" fmla="*/ 370 w 739"/>
                <a:gd name="T9" fmla="*/ 853 h 853"/>
                <a:gd name="T10" fmla="*/ 739 w 739"/>
                <a:gd name="T11" fmla="*/ 640 h 853"/>
                <a:gd name="T12" fmla="*/ 739 w 739"/>
                <a:gd name="T13" fmla="*/ 213 h 853"/>
              </a:gdLst>
              <a:ahLst/>
              <a:cxnLst>
                <a:cxn ang="0">
                  <a:pos x="T0" y="T1"/>
                </a:cxn>
                <a:cxn ang="0">
                  <a:pos x="T2" y="T3"/>
                </a:cxn>
                <a:cxn ang="0">
                  <a:pos x="T4" y="T5"/>
                </a:cxn>
                <a:cxn ang="0">
                  <a:pos x="T6" y="T7"/>
                </a:cxn>
                <a:cxn ang="0">
                  <a:pos x="T8" y="T9"/>
                </a:cxn>
                <a:cxn ang="0">
                  <a:pos x="T10" y="T11"/>
                </a:cxn>
                <a:cxn ang="0">
                  <a:pos x="T12" y="T13"/>
                </a:cxn>
              </a:cxnLst>
              <a:rect l="0" t="0" r="r" b="b"/>
              <a:pathLst>
                <a:path w="739" h="853">
                  <a:moveTo>
                    <a:pt x="739" y="213"/>
                  </a:moveTo>
                  <a:lnTo>
                    <a:pt x="370" y="0"/>
                  </a:lnTo>
                  <a:lnTo>
                    <a:pt x="0" y="213"/>
                  </a:lnTo>
                  <a:lnTo>
                    <a:pt x="0" y="640"/>
                  </a:lnTo>
                  <a:lnTo>
                    <a:pt x="370" y="853"/>
                  </a:lnTo>
                  <a:lnTo>
                    <a:pt x="739" y="640"/>
                  </a:lnTo>
                  <a:lnTo>
                    <a:pt x="739" y="2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a:solidFill>
                    <a:schemeClr val="accent3">
                      <a:lumMod val="100000"/>
                    </a:schemeClr>
                  </a:solidFill>
                  <a:latin typeface="Impact" panose="020B0806030902050204" pitchFamily="34" charset="0"/>
                </a:rPr>
                <a:t>03</a:t>
              </a:r>
            </a:p>
          </p:txBody>
        </p:sp>
      </p:grpSp>
      <p:grpSp>
        <p:nvGrpSpPr>
          <p:cNvPr id="4" name="组合 3">
            <a:extLst>
              <a:ext uri="{FF2B5EF4-FFF2-40B4-BE49-F238E27FC236}">
                <a16:creationId xmlns:a16="http://schemas.microsoft.com/office/drawing/2014/main" id="{8EB02FC7-A8C9-460A-9B23-6FB36B5EE534}"/>
              </a:ext>
            </a:extLst>
          </p:cNvPr>
          <p:cNvGrpSpPr/>
          <p:nvPr userDrawn="1"/>
        </p:nvGrpSpPr>
        <p:grpSpPr>
          <a:xfrm>
            <a:off x="3155616" y="2940129"/>
            <a:ext cx="9036384" cy="1236799"/>
            <a:chOff x="3155616" y="2940129"/>
            <a:chExt cx="9036384" cy="1236799"/>
          </a:xfrm>
        </p:grpSpPr>
        <p:sp>
          <p:nvSpPr>
            <p:cNvPr id="27" name="íšľíďé">
              <a:extLst>
                <a:ext uri="{FF2B5EF4-FFF2-40B4-BE49-F238E27FC236}">
                  <a16:creationId xmlns:a16="http://schemas.microsoft.com/office/drawing/2014/main" id="{DA7D7F0F-02AA-4F8B-B35E-D65904453DC6}"/>
                </a:ext>
              </a:extLst>
            </p:cNvPr>
            <p:cNvSpPr>
              <a:spLocks/>
            </p:cNvSpPr>
            <p:nvPr userDrawn="1"/>
          </p:nvSpPr>
          <p:spPr bwMode="auto">
            <a:xfrm>
              <a:off x="3155616" y="2987492"/>
              <a:ext cx="9036384" cy="1151307"/>
            </a:xfrm>
            <a:custGeom>
              <a:avLst/>
              <a:gdLst>
                <a:gd name="T0" fmla="*/ 314 w 3482"/>
                <a:gd name="T1" fmla="*/ 1004 h 1004"/>
                <a:gd name="T2" fmla="*/ 3482 w 3482"/>
                <a:gd name="T3" fmla="*/ 1004 h 1004"/>
                <a:gd name="T4" fmla="*/ 3482 w 3482"/>
                <a:gd name="T5" fmla="*/ 0 h 1004"/>
                <a:gd name="T6" fmla="*/ 310 w 3482"/>
                <a:gd name="T7" fmla="*/ 0 h 1004"/>
                <a:gd name="T8" fmla="*/ 0 w 3482"/>
                <a:gd name="T9" fmla="*/ 461 h 1004"/>
                <a:gd name="T10" fmla="*/ 314 w 3482"/>
                <a:gd name="T11" fmla="*/ 1004 h 1004"/>
              </a:gdLst>
              <a:ahLst/>
              <a:cxnLst>
                <a:cxn ang="0">
                  <a:pos x="T0" y="T1"/>
                </a:cxn>
                <a:cxn ang="0">
                  <a:pos x="T2" y="T3"/>
                </a:cxn>
                <a:cxn ang="0">
                  <a:pos x="T4" y="T5"/>
                </a:cxn>
                <a:cxn ang="0">
                  <a:pos x="T6" y="T7"/>
                </a:cxn>
                <a:cxn ang="0">
                  <a:pos x="T8" y="T9"/>
                </a:cxn>
                <a:cxn ang="0">
                  <a:pos x="T10" y="T11"/>
                </a:cxn>
              </a:cxnLst>
              <a:rect l="0" t="0" r="r" b="b"/>
              <a:pathLst>
                <a:path w="3482" h="1004">
                  <a:moveTo>
                    <a:pt x="314" y="1004"/>
                  </a:moveTo>
                  <a:lnTo>
                    <a:pt x="3482" y="1004"/>
                  </a:lnTo>
                  <a:lnTo>
                    <a:pt x="3482" y="0"/>
                  </a:lnTo>
                  <a:lnTo>
                    <a:pt x="310" y="0"/>
                  </a:lnTo>
                  <a:lnTo>
                    <a:pt x="0" y="461"/>
                  </a:lnTo>
                  <a:lnTo>
                    <a:pt x="314" y="1004"/>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iṩļiḋê">
              <a:extLst>
                <a:ext uri="{FF2B5EF4-FFF2-40B4-BE49-F238E27FC236}">
                  <a16:creationId xmlns:a16="http://schemas.microsoft.com/office/drawing/2014/main" id="{CB4DF6E8-ECD1-46FE-882D-6A8BB585DCB9}"/>
                </a:ext>
              </a:extLst>
            </p:cNvPr>
            <p:cNvSpPr>
              <a:spLocks/>
            </p:cNvSpPr>
            <p:nvPr userDrawn="1"/>
          </p:nvSpPr>
          <p:spPr bwMode="auto">
            <a:xfrm>
              <a:off x="8311265" y="2940129"/>
              <a:ext cx="1070398" cy="1236799"/>
            </a:xfrm>
            <a:custGeom>
              <a:avLst/>
              <a:gdLst>
                <a:gd name="T0" fmla="*/ 907 w 907"/>
                <a:gd name="T1" fmla="*/ 261 h 1048"/>
                <a:gd name="T2" fmla="*/ 454 w 907"/>
                <a:gd name="T3" fmla="*/ 0 h 1048"/>
                <a:gd name="T4" fmla="*/ 0 w 907"/>
                <a:gd name="T5" fmla="*/ 261 h 1048"/>
                <a:gd name="T6" fmla="*/ 0 w 907"/>
                <a:gd name="T7" fmla="*/ 786 h 1048"/>
                <a:gd name="T8" fmla="*/ 454 w 907"/>
                <a:gd name="T9" fmla="*/ 1048 h 1048"/>
                <a:gd name="T10" fmla="*/ 907 w 907"/>
                <a:gd name="T11" fmla="*/ 786 h 1048"/>
                <a:gd name="T12" fmla="*/ 907 w 907"/>
                <a:gd name="T13" fmla="*/ 261 h 1048"/>
              </a:gdLst>
              <a:ahLst/>
              <a:cxnLst>
                <a:cxn ang="0">
                  <a:pos x="T0" y="T1"/>
                </a:cxn>
                <a:cxn ang="0">
                  <a:pos x="T2" y="T3"/>
                </a:cxn>
                <a:cxn ang="0">
                  <a:pos x="T4" y="T5"/>
                </a:cxn>
                <a:cxn ang="0">
                  <a:pos x="T6" y="T7"/>
                </a:cxn>
                <a:cxn ang="0">
                  <a:pos x="T8" y="T9"/>
                </a:cxn>
                <a:cxn ang="0">
                  <a:pos x="T10" y="T11"/>
                </a:cxn>
                <a:cxn ang="0">
                  <a:pos x="T12" y="T13"/>
                </a:cxn>
              </a:cxnLst>
              <a:rect l="0" t="0" r="r" b="b"/>
              <a:pathLst>
                <a:path w="907" h="1048">
                  <a:moveTo>
                    <a:pt x="907" y="261"/>
                  </a:moveTo>
                  <a:lnTo>
                    <a:pt x="454" y="0"/>
                  </a:lnTo>
                  <a:lnTo>
                    <a:pt x="0" y="261"/>
                  </a:lnTo>
                  <a:lnTo>
                    <a:pt x="0" y="786"/>
                  </a:lnTo>
                  <a:lnTo>
                    <a:pt x="454" y="1048"/>
                  </a:lnTo>
                  <a:lnTo>
                    <a:pt x="907" y="786"/>
                  </a:lnTo>
                  <a:lnTo>
                    <a:pt x="907" y="261"/>
                  </a:lnTo>
                  <a:close/>
                </a:path>
              </a:pathLst>
            </a:custGeom>
            <a:solidFill>
              <a:schemeClr val="accent2">
                <a:lumMod val="75000"/>
              </a:schemeClr>
            </a:solidFill>
            <a:ln>
              <a:noFill/>
            </a:ln>
          </p:spPr>
          <p:txBody>
            <a:bodyPr anchor="ctr"/>
            <a:lstStyle/>
            <a:p>
              <a:pPr algn="ctr"/>
              <a:endParaRPr/>
            </a:p>
          </p:txBody>
        </p:sp>
        <p:sp>
          <p:nvSpPr>
            <p:cNvPr id="32" name="iṩ1íḑè">
              <a:extLst>
                <a:ext uri="{FF2B5EF4-FFF2-40B4-BE49-F238E27FC236}">
                  <a16:creationId xmlns:a16="http://schemas.microsoft.com/office/drawing/2014/main" id="{D7B4FFE3-6688-4F73-A9F7-32749C81AA60}"/>
                </a:ext>
              </a:extLst>
            </p:cNvPr>
            <p:cNvSpPr>
              <a:spLocks/>
            </p:cNvSpPr>
            <p:nvPr userDrawn="1"/>
          </p:nvSpPr>
          <p:spPr bwMode="auto">
            <a:xfrm>
              <a:off x="8404498" y="3039263"/>
              <a:ext cx="898095" cy="1037354"/>
            </a:xfrm>
            <a:custGeom>
              <a:avLst/>
              <a:gdLst>
                <a:gd name="T0" fmla="*/ 761 w 761"/>
                <a:gd name="T1" fmla="*/ 220 h 879"/>
                <a:gd name="T2" fmla="*/ 380 w 761"/>
                <a:gd name="T3" fmla="*/ 0 h 879"/>
                <a:gd name="T4" fmla="*/ 0 w 761"/>
                <a:gd name="T5" fmla="*/ 220 h 879"/>
                <a:gd name="T6" fmla="*/ 0 w 761"/>
                <a:gd name="T7" fmla="*/ 659 h 879"/>
                <a:gd name="T8" fmla="*/ 380 w 761"/>
                <a:gd name="T9" fmla="*/ 879 h 879"/>
                <a:gd name="T10" fmla="*/ 761 w 761"/>
                <a:gd name="T11" fmla="*/ 659 h 879"/>
                <a:gd name="T12" fmla="*/ 761 w 761"/>
                <a:gd name="T13" fmla="*/ 220 h 879"/>
              </a:gdLst>
              <a:ahLst/>
              <a:cxnLst>
                <a:cxn ang="0">
                  <a:pos x="T0" y="T1"/>
                </a:cxn>
                <a:cxn ang="0">
                  <a:pos x="T2" y="T3"/>
                </a:cxn>
                <a:cxn ang="0">
                  <a:pos x="T4" y="T5"/>
                </a:cxn>
                <a:cxn ang="0">
                  <a:pos x="T6" y="T7"/>
                </a:cxn>
                <a:cxn ang="0">
                  <a:pos x="T8" y="T9"/>
                </a:cxn>
                <a:cxn ang="0">
                  <a:pos x="T10" y="T11"/>
                </a:cxn>
                <a:cxn ang="0">
                  <a:pos x="T12" y="T13"/>
                </a:cxn>
              </a:cxnLst>
              <a:rect l="0" t="0" r="r" b="b"/>
              <a:pathLst>
                <a:path w="761" h="879">
                  <a:moveTo>
                    <a:pt x="761" y="220"/>
                  </a:moveTo>
                  <a:lnTo>
                    <a:pt x="380" y="0"/>
                  </a:lnTo>
                  <a:lnTo>
                    <a:pt x="0" y="220"/>
                  </a:lnTo>
                  <a:lnTo>
                    <a:pt x="0" y="659"/>
                  </a:lnTo>
                  <a:lnTo>
                    <a:pt x="380" y="879"/>
                  </a:lnTo>
                  <a:lnTo>
                    <a:pt x="761" y="659"/>
                  </a:lnTo>
                  <a:lnTo>
                    <a:pt x="761" y="2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2">
                      <a:lumMod val="100000"/>
                    </a:schemeClr>
                  </a:solidFill>
                  <a:latin typeface="Impact" panose="020B0806030902050204" pitchFamily="34" charset="0"/>
                </a:rPr>
                <a:t>02</a:t>
              </a:r>
            </a:p>
          </p:txBody>
        </p:sp>
      </p:grpSp>
      <p:grpSp>
        <p:nvGrpSpPr>
          <p:cNvPr id="3" name="组合 2">
            <a:extLst>
              <a:ext uri="{FF2B5EF4-FFF2-40B4-BE49-F238E27FC236}">
                <a16:creationId xmlns:a16="http://schemas.microsoft.com/office/drawing/2014/main" id="{D1300C73-17AE-4000-B345-5F241982DBA1}"/>
              </a:ext>
            </a:extLst>
          </p:cNvPr>
          <p:cNvGrpSpPr/>
          <p:nvPr userDrawn="1"/>
        </p:nvGrpSpPr>
        <p:grpSpPr>
          <a:xfrm>
            <a:off x="2440063" y="1723949"/>
            <a:ext cx="6349189" cy="1201392"/>
            <a:chOff x="2440063" y="1723949"/>
            <a:chExt cx="6349189" cy="1201392"/>
          </a:xfrm>
        </p:grpSpPr>
        <p:sp>
          <p:nvSpPr>
            <p:cNvPr id="26" name="îśḻiḑê">
              <a:extLst>
                <a:ext uri="{FF2B5EF4-FFF2-40B4-BE49-F238E27FC236}">
                  <a16:creationId xmlns:a16="http://schemas.microsoft.com/office/drawing/2014/main" id="{AD7BE054-D767-404B-96F8-DF96F36BFEDC}"/>
                </a:ext>
              </a:extLst>
            </p:cNvPr>
            <p:cNvSpPr>
              <a:spLocks/>
            </p:cNvSpPr>
            <p:nvPr userDrawn="1"/>
          </p:nvSpPr>
          <p:spPr bwMode="auto">
            <a:xfrm>
              <a:off x="2440063" y="1762795"/>
              <a:ext cx="6349189" cy="1114612"/>
            </a:xfrm>
            <a:custGeom>
              <a:avLst/>
              <a:gdLst>
                <a:gd name="T0" fmla="*/ 303 w 3367"/>
                <a:gd name="T1" fmla="*/ 972 h 972"/>
                <a:gd name="T2" fmla="*/ 3367 w 3367"/>
                <a:gd name="T3" fmla="*/ 972 h 972"/>
                <a:gd name="T4" fmla="*/ 3367 w 3367"/>
                <a:gd name="T5" fmla="*/ 0 h 972"/>
                <a:gd name="T6" fmla="*/ 298 w 3367"/>
                <a:gd name="T7" fmla="*/ 0 h 972"/>
                <a:gd name="T8" fmla="*/ 0 w 3367"/>
                <a:gd name="T9" fmla="*/ 447 h 972"/>
                <a:gd name="T10" fmla="*/ 303 w 3367"/>
                <a:gd name="T11" fmla="*/ 972 h 972"/>
              </a:gdLst>
              <a:ahLst/>
              <a:cxnLst>
                <a:cxn ang="0">
                  <a:pos x="T0" y="T1"/>
                </a:cxn>
                <a:cxn ang="0">
                  <a:pos x="T2" y="T3"/>
                </a:cxn>
                <a:cxn ang="0">
                  <a:pos x="T4" y="T5"/>
                </a:cxn>
                <a:cxn ang="0">
                  <a:pos x="T6" y="T7"/>
                </a:cxn>
                <a:cxn ang="0">
                  <a:pos x="T8" y="T9"/>
                </a:cxn>
                <a:cxn ang="0">
                  <a:pos x="T10" y="T11"/>
                </a:cxn>
              </a:cxnLst>
              <a:rect l="0" t="0" r="r" b="b"/>
              <a:pathLst>
                <a:path w="3367" h="972">
                  <a:moveTo>
                    <a:pt x="303" y="972"/>
                  </a:moveTo>
                  <a:lnTo>
                    <a:pt x="3367" y="972"/>
                  </a:lnTo>
                  <a:lnTo>
                    <a:pt x="3367" y="0"/>
                  </a:lnTo>
                  <a:lnTo>
                    <a:pt x="298" y="0"/>
                  </a:lnTo>
                  <a:lnTo>
                    <a:pt x="0" y="447"/>
                  </a:lnTo>
                  <a:lnTo>
                    <a:pt x="303" y="972"/>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ïSḻïdé">
              <a:extLst>
                <a:ext uri="{FF2B5EF4-FFF2-40B4-BE49-F238E27FC236}">
                  <a16:creationId xmlns:a16="http://schemas.microsoft.com/office/drawing/2014/main" id="{73F8C075-320D-4729-B238-E2C6CAEB746F}"/>
                </a:ext>
              </a:extLst>
            </p:cNvPr>
            <p:cNvSpPr>
              <a:spLocks/>
            </p:cNvSpPr>
            <p:nvPr userDrawn="1"/>
          </p:nvSpPr>
          <p:spPr bwMode="auto">
            <a:xfrm>
              <a:off x="7446251" y="1723949"/>
              <a:ext cx="1042072" cy="1201392"/>
            </a:xfrm>
            <a:custGeom>
              <a:avLst/>
              <a:gdLst>
                <a:gd name="T0" fmla="*/ 883 w 883"/>
                <a:gd name="T1" fmla="*/ 253 h 1018"/>
                <a:gd name="T2" fmla="*/ 441 w 883"/>
                <a:gd name="T3" fmla="*/ 0 h 1018"/>
                <a:gd name="T4" fmla="*/ 0 w 883"/>
                <a:gd name="T5" fmla="*/ 253 h 1018"/>
                <a:gd name="T6" fmla="*/ 0 w 883"/>
                <a:gd name="T7" fmla="*/ 764 h 1018"/>
                <a:gd name="T8" fmla="*/ 441 w 883"/>
                <a:gd name="T9" fmla="*/ 1018 h 1018"/>
                <a:gd name="T10" fmla="*/ 879 w 883"/>
                <a:gd name="T11" fmla="*/ 766 h 1018"/>
                <a:gd name="T12" fmla="*/ 883 w 883"/>
                <a:gd name="T13" fmla="*/ 253 h 1018"/>
              </a:gdLst>
              <a:ahLst/>
              <a:cxnLst>
                <a:cxn ang="0">
                  <a:pos x="T0" y="T1"/>
                </a:cxn>
                <a:cxn ang="0">
                  <a:pos x="T2" y="T3"/>
                </a:cxn>
                <a:cxn ang="0">
                  <a:pos x="T4" y="T5"/>
                </a:cxn>
                <a:cxn ang="0">
                  <a:pos x="T6" y="T7"/>
                </a:cxn>
                <a:cxn ang="0">
                  <a:pos x="T8" y="T9"/>
                </a:cxn>
                <a:cxn ang="0">
                  <a:pos x="T10" y="T11"/>
                </a:cxn>
                <a:cxn ang="0">
                  <a:pos x="T12" y="T13"/>
                </a:cxn>
              </a:cxnLst>
              <a:rect l="0" t="0" r="r" b="b"/>
              <a:pathLst>
                <a:path w="883" h="1018">
                  <a:moveTo>
                    <a:pt x="883" y="253"/>
                  </a:moveTo>
                  <a:lnTo>
                    <a:pt x="441" y="0"/>
                  </a:lnTo>
                  <a:lnTo>
                    <a:pt x="0" y="253"/>
                  </a:lnTo>
                  <a:lnTo>
                    <a:pt x="0" y="764"/>
                  </a:lnTo>
                  <a:lnTo>
                    <a:pt x="441" y="1018"/>
                  </a:lnTo>
                  <a:lnTo>
                    <a:pt x="879" y="766"/>
                  </a:lnTo>
                  <a:lnTo>
                    <a:pt x="883" y="253"/>
                  </a:lnTo>
                  <a:close/>
                </a:path>
              </a:pathLst>
            </a:custGeom>
            <a:solidFill>
              <a:schemeClr val="accent1">
                <a:lumMod val="75000"/>
              </a:schemeClr>
            </a:solidFill>
            <a:ln>
              <a:noFill/>
            </a:ln>
          </p:spPr>
          <p:txBody>
            <a:bodyPr anchor="ctr"/>
            <a:lstStyle/>
            <a:p>
              <a:pPr algn="ctr"/>
              <a:endParaRPr/>
            </a:p>
          </p:txBody>
        </p:sp>
        <p:sp>
          <p:nvSpPr>
            <p:cNvPr id="34" name="îśliďe">
              <a:extLst>
                <a:ext uri="{FF2B5EF4-FFF2-40B4-BE49-F238E27FC236}">
                  <a16:creationId xmlns:a16="http://schemas.microsoft.com/office/drawing/2014/main" id="{DCD9F755-5655-428C-855A-E0CF2391C209}"/>
                </a:ext>
              </a:extLst>
            </p:cNvPr>
            <p:cNvSpPr>
              <a:spLocks/>
            </p:cNvSpPr>
            <p:nvPr userDrawn="1"/>
          </p:nvSpPr>
          <p:spPr bwMode="auto">
            <a:xfrm>
              <a:off x="7538302" y="1819541"/>
              <a:ext cx="872130" cy="1009027"/>
            </a:xfrm>
            <a:custGeom>
              <a:avLst/>
              <a:gdLst>
                <a:gd name="T0" fmla="*/ 739 w 739"/>
                <a:gd name="T1" fmla="*/ 215 h 855"/>
                <a:gd name="T2" fmla="*/ 369 w 739"/>
                <a:gd name="T3" fmla="*/ 0 h 855"/>
                <a:gd name="T4" fmla="*/ 0 w 739"/>
                <a:gd name="T5" fmla="*/ 215 h 855"/>
                <a:gd name="T6" fmla="*/ 0 w 739"/>
                <a:gd name="T7" fmla="*/ 641 h 855"/>
                <a:gd name="T8" fmla="*/ 369 w 739"/>
                <a:gd name="T9" fmla="*/ 855 h 855"/>
                <a:gd name="T10" fmla="*/ 739 w 739"/>
                <a:gd name="T11" fmla="*/ 641 h 855"/>
                <a:gd name="T12" fmla="*/ 739 w 739"/>
                <a:gd name="T13" fmla="*/ 215 h 855"/>
              </a:gdLst>
              <a:ahLst/>
              <a:cxnLst>
                <a:cxn ang="0">
                  <a:pos x="T0" y="T1"/>
                </a:cxn>
                <a:cxn ang="0">
                  <a:pos x="T2" y="T3"/>
                </a:cxn>
                <a:cxn ang="0">
                  <a:pos x="T4" y="T5"/>
                </a:cxn>
                <a:cxn ang="0">
                  <a:pos x="T6" y="T7"/>
                </a:cxn>
                <a:cxn ang="0">
                  <a:pos x="T8" y="T9"/>
                </a:cxn>
                <a:cxn ang="0">
                  <a:pos x="T10" y="T11"/>
                </a:cxn>
                <a:cxn ang="0">
                  <a:pos x="T12" y="T13"/>
                </a:cxn>
              </a:cxnLst>
              <a:rect l="0" t="0" r="r" b="b"/>
              <a:pathLst>
                <a:path w="739" h="855">
                  <a:moveTo>
                    <a:pt x="739" y="215"/>
                  </a:moveTo>
                  <a:lnTo>
                    <a:pt x="369" y="0"/>
                  </a:lnTo>
                  <a:lnTo>
                    <a:pt x="0" y="215"/>
                  </a:lnTo>
                  <a:lnTo>
                    <a:pt x="0" y="641"/>
                  </a:lnTo>
                  <a:lnTo>
                    <a:pt x="369" y="855"/>
                  </a:lnTo>
                  <a:lnTo>
                    <a:pt x="739" y="641"/>
                  </a:lnTo>
                  <a:lnTo>
                    <a:pt x="739" y="2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1">
                      <a:lumMod val="100000"/>
                    </a:schemeClr>
                  </a:solidFill>
                  <a:latin typeface="Impact" panose="020B0806030902050204" pitchFamily="34" charset="0"/>
                </a:rPr>
                <a:t>01</a:t>
              </a:r>
            </a:p>
          </p:txBody>
        </p:sp>
      </p:grpSp>
      <p:sp>
        <p:nvSpPr>
          <p:cNvPr id="43" name="文本占位符 42">
            <a:extLst>
              <a:ext uri="{FF2B5EF4-FFF2-40B4-BE49-F238E27FC236}">
                <a16:creationId xmlns:a16="http://schemas.microsoft.com/office/drawing/2014/main" id="{9A5AABD2-CCB7-4FF4-A64F-B4418CF82F68}"/>
              </a:ext>
            </a:extLst>
          </p:cNvPr>
          <p:cNvSpPr>
            <a:spLocks noGrp="1"/>
          </p:cNvSpPr>
          <p:nvPr>
            <p:ph type="body" sz="quarter" idx="11" hasCustomPrompt="1"/>
          </p:nvPr>
        </p:nvSpPr>
        <p:spPr>
          <a:xfrm>
            <a:off x="3155616" y="2095644"/>
            <a:ext cx="4212744" cy="429349"/>
          </a:xfrm>
        </p:spPr>
        <p:txBody>
          <a:bodyPr>
            <a:normAutofit/>
          </a:bodyPr>
          <a:lstStyle>
            <a:lvl1pPr marL="0" indent="0">
              <a:buNone/>
              <a:defRPr sz="2800" b="1">
                <a:solidFill>
                  <a:schemeClr val="bg1"/>
                </a:solidFill>
                <a:latin typeface="+mj-ea"/>
                <a:ea typeface="+mj-ea"/>
              </a:defRPr>
            </a:lvl1pPr>
          </a:lstStyle>
          <a:p>
            <a:pPr lvl="0"/>
            <a:r>
              <a:rPr lang="en-US" altLang="zh-CN" dirty="0"/>
              <a:t>Text here</a:t>
            </a:r>
          </a:p>
        </p:txBody>
      </p:sp>
      <p:sp>
        <p:nvSpPr>
          <p:cNvPr id="46" name="文本占位符 42">
            <a:extLst>
              <a:ext uri="{FF2B5EF4-FFF2-40B4-BE49-F238E27FC236}">
                <a16:creationId xmlns:a16="http://schemas.microsoft.com/office/drawing/2014/main" id="{7355EE63-6498-4293-834E-10DAA6C20942}"/>
              </a:ext>
            </a:extLst>
          </p:cNvPr>
          <p:cNvSpPr>
            <a:spLocks noGrp="1"/>
          </p:cNvSpPr>
          <p:nvPr>
            <p:ph type="body" sz="quarter" idx="13" hasCustomPrompt="1"/>
          </p:nvPr>
        </p:nvSpPr>
        <p:spPr>
          <a:xfrm>
            <a:off x="4039536" y="3335165"/>
            <a:ext cx="4192659" cy="447128"/>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48" name="文本占位符 42">
            <a:extLst>
              <a:ext uri="{FF2B5EF4-FFF2-40B4-BE49-F238E27FC236}">
                <a16:creationId xmlns:a16="http://schemas.microsoft.com/office/drawing/2014/main" id="{913D5177-253F-4DDA-BF8C-9CBDD1B9D15F}"/>
              </a:ext>
            </a:extLst>
          </p:cNvPr>
          <p:cNvSpPr>
            <a:spLocks noGrp="1"/>
          </p:cNvSpPr>
          <p:nvPr>
            <p:ph type="body" sz="quarter" idx="15" hasCustomPrompt="1"/>
          </p:nvPr>
        </p:nvSpPr>
        <p:spPr>
          <a:xfrm>
            <a:off x="3602656" y="4606089"/>
            <a:ext cx="4132107" cy="433504"/>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38" name="文本占位符 18">
            <a:extLst>
              <a:ext uri="{FF2B5EF4-FFF2-40B4-BE49-F238E27FC236}">
                <a16:creationId xmlns:a16="http://schemas.microsoft.com/office/drawing/2014/main" id="{C8BE87BC-F6AB-49E4-A850-8386BAD1C082}"/>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
        <p:nvSpPr>
          <p:cNvPr id="39" name="文本占位符 18">
            <a:extLst>
              <a:ext uri="{FF2B5EF4-FFF2-40B4-BE49-F238E27FC236}">
                <a16:creationId xmlns:a16="http://schemas.microsoft.com/office/drawing/2014/main" id="{DB06DFAA-1D8E-4B13-B61E-150E11A30D65}"/>
              </a:ext>
            </a:extLst>
          </p:cNvPr>
          <p:cNvSpPr>
            <a:spLocks noGrp="1"/>
          </p:cNvSpPr>
          <p:nvPr>
            <p:ph type="body" sz="quarter" idx="24"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52215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00" fill="hold"/>
                                        <p:tgtEl>
                                          <p:spTgt spid="10"/>
                                        </p:tgtEl>
                                        <p:attrNameLst>
                                          <p:attrName>ppt_x</p:attrName>
                                        </p:attrNameLst>
                                      </p:cBhvr>
                                      <p:tavLst>
                                        <p:tav tm="0">
                                          <p:val>
                                            <p:strVal val="1+#ppt_w/2"/>
                                          </p:val>
                                        </p:tav>
                                        <p:tav tm="100000">
                                          <p:val>
                                            <p:strVal val="#ppt_x"/>
                                          </p:val>
                                        </p:tav>
                                      </p:tavLst>
                                    </p:anim>
                                    <p:anim calcmode="lin" valueType="num">
                                      <p:cBhvr additive="base">
                                        <p:cTn id="8" dur="3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800"/>
                            </p:stCondLst>
                            <p:childTnLst>
                              <p:par>
                                <p:cTn id="14" presetID="22" presetClass="entr" presetSubtype="8" fill="hold" grpId="0" nodeType="afterEffect">
                                  <p:stCondLst>
                                    <p:cond delay="0"/>
                                  </p:stCondLst>
                                  <p:childTnLst>
                                    <p:set>
                                      <p:cBhvr>
                                        <p:cTn id="15" dur="1" fill="hold">
                                          <p:stCondLst>
                                            <p:cond delay="0"/>
                                          </p:stCondLst>
                                        </p:cTn>
                                        <p:tgtEl>
                                          <p:spTgt spid="43">
                                            <p:txEl>
                                              <p:pRg st="0" end="0"/>
                                            </p:txEl>
                                          </p:spTgt>
                                        </p:tgtEl>
                                        <p:attrNameLst>
                                          <p:attrName>style.visibility</p:attrName>
                                        </p:attrNameLst>
                                      </p:cBhvr>
                                      <p:to>
                                        <p:strVal val="visible"/>
                                      </p:to>
                                    </p:set>
                                    <p:animEffect transition="in" filter="wipe(left)">
                                      <p:cBhvr>
                                        <p:cTn id="16" dur="500"/>
                                        <p:tgtEl>
                                          <p:spTgt spid="43">
                                            <p:txEl>
                                              <p:pRg st="0" end="0"/>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par>
                                <p:cTn id="23" presetID="22" presetClass="entr" presetSubtype="8" fill="hold" nodeType="withEffect">
                                  <p:stCondLst>
                                    <p:cond delay="10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grpId="0" nodeType="withEffect">
                                  <p:stCondLst>
                                    <p:cond delay="200"/>
                                  </p:stCondLst>
                                  <p:childTnLst>
                                    <p:set>
                                      <p:cBhvr>
                                        <p:cTn id="27" dur="1" fill="hold">
                                          <p:stCondLst>
                                            <p:cond delay="0"/>
                                          </p:stCondLst>
                                        </p:cTn>
                                        <p:tgtEl>
                                          <p:spTgt spid="48">
                                            <p:txEl>
                                              <p:pRg st="0" end="0"/>
                                            </p:txEl>
                                          </p:spTgt>
                                        </p:tgtEl>
                                        <p:attrNameLst>
                                          <p:attrName>style.visibility</p:attrName>
                                        </p:attrNameLst>
                                      </p:cBhvr>
                                      <p:to>
                                        <p:strVal val="visible"/>
                                      </p:to>
                                    </p:set>
                                    <p:animEffect transition="in" filter="wipe(left)">
                                      <p:cBhvr>
                                        <p:cTn id="28" dur="500"/>
                                        <p:tgtEl>
                                          <p:spTgt spid="48">
                                            <p:txEl>
                                              <p:pRg st="0" end="0"/>
                                            </p:txEl>
                                          </p:spTgt>
                                        </p:tgtEl>
                                      </p:cBhvr>
                                    </p:animEffect>
                                  </p:childTnLst>
                                </p:cTn>
                              </p:par>
                              <p:par>
                                <p:cTn id="29" presetID="22" presetClass="entr" presetSubtype="8"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9">
                                            <p:txEl>
                                              <p:pRg st="0" end="0"/>
                                            </p:txEl>
                                          </p:spTgt>
                                        </p:tgtEl>
                                        <p:attrNameLst>
                                          <p:attrName>style.visibility</p:attrName>
                                        </p:attrNameLst>
                                      </p:cBhvr>
                                      <p:to>
                                        <p:strVal val="visible"/>
                                      </p:to>
                                    </p:set>
                                    <p:animEffect transition="in" filter="fade">
                                      <p:cBhvr>
                                        <p:cTn id="39"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6" grpId="0">
        <p:tmplLst>
          <p:tmpl>
            <p:tnLst>
              <p:par>
                <p:cTn presetID="22" presetClass="entr" presetSubtype="8" fill="hold" nodeType="withEffect">
                  <p:stCondLst>
                    <p:cond delay="10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8" grpId="0" build="p">
        <p:tmplLst>
          <p:tmpl lvl="1">
            <p:tnLst>
              <p:par>
                <p:cTn presetID="22" presetClass="entr" presetSubtype="8"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三个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8F091215-49D3-4C5D-A02C-9F81FD9FB4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grpSp>
        <p:nvGrpSpPr>
          <p:cNvPr id="2" name="组合 1">
            <a:extLst>
              <a:ext uri="{FF2B5EF4-FFF2-40B4-BE49-F238E27FC236}">
                <a16:creationId xmlns:a16="http://schemas.microsoft.com/office/drawing/2014/main" id="{35BDCEA9-7E4F-4577-9FC5-C0CC9630E33A}"/>
              </a:ext>
            </a:extLst>
          </p:cNvPr>
          <p:cNvGrpSpPr/>
          <p:nvPr userDrawn="1"/>
        </p:nvGrpSpPr>
        <p:grpSpPr>
          <a:xfrm>
            <a:off x="1472906" y="1730687"/>
            <a:ext cx="2737221" cy="4686645"/>
            <a:chOff x="1472906" y="1730687"/>
            <a:chExt cx="2737221" cy="4686645"/>
          </a:xfrm>
        </p:grpSpPr>
        <p:sp>
          <p:nvSpPr>
            <p:cNvPr id="11" name="îşľïḋe">
              <a:extLst>
                <a:ext uri="{FF2B5EF4-FFF2-40B4-BE49-F238E27FC236}">
                  <a16:creationId xmlns:a16="http://schemas.microsoft.com/office/drawing/2014/main" id="{49D684B4-17DD-4E70-A8A9-80D83779B277}"/>
                </a:ext>
              </a:extLst>
            </p:cNvPr>
            <p:cNvSpPr>
              <a:spLocks/>
            </p:cNvSpPr>
            <p:nvPr userDrawn="1"/>
          </p:nvSpPr>
          <p:spPr bwMode="auto">
            <a:xfrm>
              <a:off x="1472906" y="2987492"/>
              <a:ext cx="2737221" cy="1146720"/>
            </a:xfrm>
            <a:custGeom>
              <a:avLst/>
              <a:gdLst>
                <a:gd name="T0" fmla="*/ 0 w 1346"/>
                <a:gd name="T1" fmla="*/ 100 h 564"/>
                <a:gd name="T2" fmla="*/ 149 w 1346"/>
                <a:gd name="T3" fmla="*/ 564 h 564"/>
                <a:gd name="T4" fmla="*/ 1197 w 1346"/>
                <a:gd name="T5" fmla="*/ 564 h 564"/>
                <a:gd name="T6" fmla="*/ 1346 w 1346"/>
                <a:gd name="T7" fmla="*/ 100 h 564"/>
                <a:gd name="T8" fmla="*/ 1341 w 1346"/>
                <a:gd name="T9" fmla="*/ 0 h 564"/>
                <a:gd name="T10" fmla="*/ 6 w 1346"/>
                <a:gd name="T11" fmla="*/ 0 h 564"/>
                <a:gd name="T12" fmla="*/ 0 w 1346"/>
                <a:gd name="T13" fmla="*/ 100 h 564"/>
              </a:gdLst>
              <a:ahLst/>
              <a:cxnLst>
                <a:cxn ang="0">
                  <a:pos x="T0" y="T1"/>
                </a:cxn>
                <a:cxn ang="0">
                  <a:pos x="T2" y="T3"/>
                </a:cxn>
                <a:cxn ang="0">
                  <a:pos x="T4" y="T5"/>
                </a:cxn>
                <a:cxn ang="0">
                  <a:pos x="T6" y="T7"/>
                </a:cxn>
                <a:cxn ang="0">
                  <a:pos x="T8" y="T9"/>
                </a:cxn>
                <a:cxn ang="0">
                  <a:pos x="T10" y="T11"/>
                </a:cxn>
                <a:cxn ang="0">
                  <a:pos x="T12" y="T13"/>
                </a:cxn>
              </a:cxnLst>
              <a:rect l="0" t="0" r="r" b="b"/>
              <a:pathLst>
                <a:path w="1346" h="564">
                  <a:moveTo>
                    <a:pt x="0" y="100"/>
                  </a:moveTo>
                  <a:cubicBezTo>
                    <a:pt x="0" y="264"/>
                    <a:pt x="70" y="418"/>
                    <a:pt x="149" y="564"/>
                  </a:cubicBezTo>
                  <a:cubicBezTo>
                    <a:pt x="1197" y="564"/>
                    <a:pt x="1197" y="564"/>
                    <a:pt x="1197" y="564"/>
                  </a:cubicBezTo>
                  <a:cubicBezTo>
                    <a:pt x="1276" y="418"/>
                    <a:pt x="1346" y="264"/>
                    <a:pt x="1346" y="100"/>
                  </a:cubicBezTo>
                  <a:cubicBezTo>
                    <a:pt x="1346" y="65"/>
                    <a:pt x="1344" y="32"/>
                    <a:pt x="1341" y="0"/>
                  </a:cubicBezTo>
                  <a:cubicBezTo>
                    <a:pt x="6" y="0"/>
                    <a:pt x="6" y="0"/>
                    <a:pt x="6" y="0"/>
                  </a:cubicBezTo>
                  <a:cubicBezTo>
                    <a:pt x="2" y="32"/>
                    <a:pt x="0" y="65"/>
                    <a:pt x="0" y="100"/>
                  </a:cubicBezTo>
                  <a:close/>
                </a:path>
              </a:pathLst>
            </a:custGeom>
            <a:solidFill>
              <a:schemeClr val="accent1">
                <a:lumMod val="20000"/>
                <a:lumOff val="80000"/>
              </a:schemeClr>
            </a:solidFill>
            <a:ln>
              <a:noFill/>
            </a:ln>
          </p:spPr>
          <p:txBody>
            <a:bodyPr anchor="ctr"/>
            <a:lstStyle/>
            <a:p>
              <a:pPr algn="ctr"/>
              <a:endParaRPr/>
            </a:p>
          </p:txBody>
        </p:sp>
        <p:sp>
          <p:nvSpPr>
            <p:cNvPr id="12" name="ïslíḍe">
              <a:extLst>
                <a:ext uri="{FF2B5EF4-FFF2-40B4-BE49-F238E27FC236}">
                  <a16:creationId xmlns:a16="http://schemas.microsoft.com/office/drawing/2014/main" id="{38740108-D4B6-4CEA-B6E7-BC9AF77805A4}"/>
                </a:ext>
              </a:extLst>
            </p:cNvPr>
            <p:cNvSpPr>
              <a:spLocks/>
            </p:cNvSpPr>
            <p:nvPr userDrawn="1"/>
          </p:nvSpPr>
          <p:spPr bwMode="auto">
            <a:xfrm>
              <a:off x="1487814" y="1730687"/>
              <a:ext cx="2707406" cy="1146720"/>
            </a:xfrm>
            <a:custGeom>
              <a:avLst/>
              <a:gdLst>
                <a:gd name="T0" fmla="*/ 0 w 1332"/>
                <a:gd name="T1" fmla="*/ 564 h 564"/>
                <a:gd name="T2" fmla="*/ 1332 w 1332"/>
                <a:gd name="T3" fmla="*/ 564 h 564"/>
                <a:gd name="T4" fmla="*/ 666 w 1332"/>
                <a:gd name="T5" fmla="*/ 0 h 564"/>
                <a:gd name="T6" fmla="*/ 0 w 1332"/>
                <a:gd name="T7" fmla="*/ 564 h 564"/>
              </a:gdLst>
              <a:ahLst/>
              <a:cxnLst>
                <a:cxn ang="0">
                  <a:pos x="T0" y="T1"/>
                </a:cxn>
                <a:cxn ang="0">
                  <a:pos x="T2" y="T3"/>
                </a:cxn>
                <a:cxn ang="0">
                  <a:pos x="T4" y="T5"/>
                </a:cxn>
                <a:cxn ang="0">
                  <a:pos x="T6" y="T7"/>
                </a:cxn>
              </a:cxnLst>
              <a:rect l="0" t="0" r="r" b="b"/>
              <a:pathLst>
                <a:path w="1332" h="564">
                  <a:moveTo>
                    <a:pt x="0" y="564"/>
                  </a:moveTo>
                  <a:cubicBezTo>
                    <a:pt x="1332" y="564"/>
                    <a:pt x="1332" y="564"/>
                    <a:pt x="1332" y="564"/>
                  </a:cubicBezTo>
                  <a:cubicBezTo>
                    <a:pt x="1267" y="49"/>
                    <a:pt x="753" y="0"/>
                    <a:pt x="666" y="0"/>
                  </a:cubicBezTo>
                  <a:cubicBezTo>
                    <a:pt x="579" y="0"/>
                    <a:pt x="66" y="49"/>
                    <a:pt x="0" y="564"/>
                  </a:cubicBezTo>
                  <a:close/>
                </a:path>
              </a:pathLst>
            </a:custGeom>
            <a:solidFill>
              <a:schemeClr val="accent1">
                <a:lumMod val="20000"/>
                <a:lumOff val="80000"/>
              </a:schemeClr>
            </a:solidFill>
            <a:ln>
              <a:noFill/>
            </a:ln>
          </p:spPr>
          <p:txBody>
            <a:bodyPr anchor="ctr"/>
            <a:lstStyle/>
            <a:p>
              <a:pPr algn="ctr"/>
              <a:endParaRPr/>
            </a:p>
          </p:txBody>
        </p:sp>
        <p:sp>
          <p:nvSpPr>
            <p:cNvPr id="13" name="ïṣḷiďè">
              <a:extLst>
                <a:ext uri="{FF2B5EF4-FFF2-40B4-BE49-F238E27FC236}">
                  <a16:creationId xmlns:a16="http://schemas.microsoft.com/office/drawing/2014/main" id="{35ED4635-61C6-4869-8506-BA46D14DCF6A}"/>
                </a:ext>
              </a:extLst>
            </p:cNvPr>
            <p:cNvSpPr>
              <a:spLocks/>
            </p:cNvSpPr>
            <p:nvPr userDrawn="1"/>
          </p:nvSpPr>
          <p:spPr bwMode="auto">
            <a:xfrm>
              <a:off x="1816922" y="4243151"/>
              <a:ext cx="2120286" cy="1253366"/>
            </a:xfrm>
            <a:custGeom>
              <a:avLst/>
              <a:gdLst>
                <a:gd name="T0" fmla="*/ 1043 w 1043"/>
                <a:gd name="T1" fmla="*/ 0 h 616"/>
                <a:gd name="T2" fmla="*/ 0 w 1043"/>
                <a:gd name="T3" fmla="*/ 0 h 616"/>
                <a:gd name="T4" fmla="*/ 82 w 1043"/>
                <a:gd name="T5" fmla="*/ 148 h 616"/>
                <a:gd name="T6" fmla="*/ 155 w 1043"/>
                <a:gd name="T7" fmla="*/ 455 h 616"/>
                <a:gd name="T8" fmla="*/ 269 w 1043"/>
                <a:gd name="T9" fmla="*/ 616 h 616"/>
                <a:gd name="T10" fmla="*/ 774 w 1043"/>
                <a:gd name="T11" fmla="*/ 616 h 616"/>
                <a:gd name="T12" fmla="*/ 888 w 1043"/>
                <a:gd name="T13" fmla="*/ 455 h 616"/>
                <a:gd name="T14" fmla="*/ 961 w 1043"/>
                <a:gd name="T15" fmla="*/ 148 h 616"/>
                <a:gd name="T16" fmla="*/ 1043 w 1043"/>
                <a:gd name="T17"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3" h="616">
                  <a:moveTo>
                    <a:pt x="1043" y="0"/>
                  </a:moveTo>
                  <a:cubicBezTo>
                    <a:pt x="0" y="0"/>
                    <a:pt x="0" y="0"/>
                    <a:pt x="0" y="0"/>
                  </a:cubicBezTo>
                  <a:cubicBezTo>
                    <a:pt x="27" y="51"/>
                    <a:pt x="55" y="100"/>
                    <a:pt x="82" y="148"/>
                  </a:cubicBezTo>
                  <a:cubicBezTo>
                    <a:pt x="187" y="338"/>
                    <a:pt x="155" y="350"/>
                    <a:pt x="155" y="455"/>
                  </a:cubicBezTo>
                  <a:cubicBezTo>
                    <a:pt x="155" y="544"/>
                    <a:pt x="243" y="602"/>
                    <a:pt x="269" y="616"/>
                  </a:cubicBezTo>
                  <a:cubicBezTo>
                    <a:pt x="774" y="616"/>
                    <a:pt x="774" y="616"/>
                    <a:pt x="774" y="616"/>
                  </a:cubicBezTo>
                  <a:cubicBezTo>
                    <a:pt x="799" y="602"/>
                    <a:pt x="888" y="544"/>
                    <a:pt x="888" y="455"/>
                  </a:cubicBezTo>
                  <a:cubicBezTo>
                    <a:pt x="888" y="350"/>
                    <a:pt x="856" y="338"/>
                    <a:pt x="961" y="148"/>
                  </a:cubicBezTo>
                  <a:cubicBezTo>
                    <a:pt x="987" y="100"/>
                    <a:pt x="1016" y="51"/>
                    <a:pt x="1043" y="0"/>
                  </a:cubicBezTo>
                  <a:close/>
                </a:path>
              </a:pathLst>
            </a:custGeom>
            <a:solidFill>
              <a:schemeClr val="accent1">
                <a:lumMod val="20000"/>
                <a:lumOff val="80000"/>
              </a:schemeClr>
            </a:solidFill>
            <a:ln>
              <a:noFill/>
            </a:ln>
          </p:spPr>
          <p:txBody>
            <a:bodyPr anchor="ctr"/>
            <a:lstStyle/>
            <a:p>
              <a:pPr algn="ctr"/>
              <a:endParaRPr/>
            </a:p>
          </p:txBody>
        </p:sp>
        <p:sp>
          <p:nvSpPr>
            <p:cNvPr id="14" name="ïṥļïḓê">
              <a:extLst>
                <a:ext uri="{FF2B5EF4-FFF2-40B4-BE49-F238E27FC236}">
                  <a16:creationId xmlns:a16="http://schemas.microsoft.com/office/drawing/2014/main" id="{0549D83C-32BD-4140-9A66-104F6DB41F49}"/>
                </a:ext>
              </a:extLst>
            </p:cNvPr>
            <p:cNvSpPr>
              <a:spLocks/>
            </p:cNvSpPr>
            <p:nvPr userDrawn="1"/>
          </p:nvSpPr>
          <p:spPr bwMode="auto">
            <a:xfrm>
              <a:off x="2245795" y="5865760"/>
              <a:ext cx="1262539" cy="73390"/>
            </a:xfrm>
            <a:custGeom>
              <a:avLst/>
              <a:gdLst>
                <a:gd name="T0" fmla="*/ 621 w 621"/>
                <a:gd name="T1" fmla="*/ 0 h 36"/>
                <a:gd name="T2" fmla="*/ 615 w 621"/>
                <a:gd name="T3" fmla="*/ 36 h 36"/>
                <a:gd name="T4" fmla="*/ 6 w 621"/>
                <a:gd name="T5" fmla="*/ 36 h 36"/>
                <a:gd name="T6" fmla="*/ 0 w 621"/>
                <a:gd name="T7" fmla="*/ 0 h 36"/>
                <a:gd name="T8" fmla="*/ 621 w 621"/>
                <a:gd name="T9" fmla="*/ 0 h 36"/>
              </a:gdLst>
              <a:ahLst/>
              <a:cxnLst>
                <a:cxn ang="0">
                  <a:pos x="T0" y="T1"/>
                </a:cxn>
                <a:cxn ang="0">
                  <a:pos x="T2" y="T3"/>
                </a:cxn>
                <a:cxn ang="0">
                  <a:pos x="T4" y="T5"/>
                </a:cxn>
                <a:cxn ang="0">
                  <a:pos x="T6" y="T7"/>
                </a:cxn>
                <a:cxn ang="0">
                  <a:pos x="T8" y="T9"/>
                </a:cxn>
              </a:cxnLst>
              <a:rect l="0" t="0" r="r" b="b"/>
              <a:pathLst>
                <a:path w="621" h="36">
                  <a:moveTo>
                    <a:pt x="621" y="0"/>
                  </a:moveTo>
                  <a:cubicBezTo>
                    <a:pt x="620" y="13"/>
                    <a:pt x="618" y="25"/>
                    <a:pt x="615" y="36"/>
                  </a:cubicBezTo>
                  <a:cubicBezTo>
                    <a:pt x="6" y="36"/>
                    <a:pt x="6" y="36"/>
                    <a:pt x="6" y="36"/>
                  </a:cubicBezTo>
                  <a:cubicBezTo>
                    <a:pt x="3" y="25"/>
                    <a:pt x="1" y="13"/>
                    <a:pt x="0" y="0"/>
                  </a:cubicBezTo>
                  <a:lnTo>
                    <a:pt x="621" y="0"/>
                  </a:lnTo>
                  <a:close/>
                </a:path>
              </a:pathLst>
            </a:custGeom>
            <a:solidFill>
              <a:schemeClr val="bg2">
                <a:lumMod val="75000"/>
              </a:schemeClr>
            </a:solidFill>
            <a:ln>
              <a:noFill/>
            </a:ln>
          </p:spPr>
          <p:txBody>
            <a:bodyPr anchor="ctr"/>
            <a:lstStyle/>
            <a:p>
              <a:pPr algn="ctr"/>
              <a:endParaRPr/>
            </a:p>
          </p:txBody>
        </p:sp>
        <p:sp>
          <p:nvSpPr>
            <p:cNvPr id="15" name="ïṥľíďé">
              <a:extLst>
                <a:ext uri="{FF2B5EF4-FFF2-40B4-BE49-F238E27FC236}">
                  <a16:creationId xmlns:a16="http://schemas.microsoft.com/office/drawing/2014/main" id="{E5258C04-61AD-4B3A-B3EA-195CAA799809}"/>
                </a:ext>
              </a:extLst>
            </p:cNvPr>
            <p:cNvSpPr>
              <a:spLocks/>
            </p:cNvSpPr>
            <p:nvPr userDrawn="1"/>
          </p:nvSpPr>
          <p:spPr bwMode="auto">
            <a:xfrm>
              <a:off x="2237769" y="5723566"/>
              <a:ext cx="1278593" cy="73390"/>
            </a:xfrm>
            <a:custGeom>
              <a:avLst/>
              <a:gdLst>
                <a:gd name="T0" fmla="*/ 629 w 629"/>
                <a:gd name="T1" fmla="*/ 0 h 36"/>
                <a:gd name="T2" fmla="*/ 629 w 629"/>
                <a:gd name="T3" fmla="*/ 12 h 36"/>
                <a:gd name="T4" fmla="*/ 628 w 629"/>
                <a:gd name="T5" fmla="*/ 36 h 36"/>
                <a:gd name="T6" fmla="*/ 1 w 629"/>
                <a:gd name="T7" fmla="*/ 36 h 36"/>
                <a:gd name="T8" fmla="*/ 0 w 629"/>
                <a:gd name="T9" fmla="*/ 22 h 36"/>
                <a:gd name="T10" fmla="*/ 0 w 629"/>
                <a:gd name="T11" fmla="*/ 0 h 36"/>
                <a:gd name="T12" fmla="*/ 629 w 629"/>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29" h="36">
                  <a:moveTo>
                    <a:pt x="629" y="0"/>
                  </a:moveTo>
                  <a:cubicBezTo>
                    <a:pt x="629" y="12"/>
                    <a:pt x="629" y="12"/>
                    <a:pt x="629" y="12"/>
                  </a:cubicBezTo>
                  <a:cubicBezTo>
                    <a:pt x="629" y="20"/>
                    <a:pt x="629" y="28"/>
                    <a:pt x="628" y="36"/>
                  </a:cubicBezTo>
                  <a:cubicBezTo>
                    <a:pt x="1" y="36"/>
                    <a:pt x="1" y="36"/>
                    <a:pt x="1" y="36"/>
                  </a:cubicBezTo>
                  <a:cubicBezTo>
                    <a:pt x="1" y="32"/>
                    <a:pt x="1" y="27"/>
                    <a:pt x="0" y="22"/>
                  </a:cubicBezTo>
                  <a:cubicBezTo>
                    <a:pt x="0" y="0"/>
                    <a:pt x="0" y="0"/>
                    <a:pt x="0" y="0"/>
                  </a:cubicBezTo>
                  <a:lnTo>
                    <a:pt x="629" y="0"/>
                  </a:lnTo>
                  <a:close/>
                </a:path>
              </a:pathLst>
            </a:custGeom>
            <a:solidFill>
              <a:schemeClr val="bg2">
                <a:lumMod val="75000"/>
              </a:schemeClr>
            </a:solidFill>
            <a:ln>
              <a:noFill/>
            </a:ln>
          </p:spPr>
          <p:txBody>
            <a:bodyPr anchor="ctr"/>
            <a:lstStyle/>
            <a:p>
              <a:pPr algn="ctr"/>
              <a:endParaRPr/>
            </a:p>
          </p:txBody>
        </p:sp>
        <p:sp>
          <p:nvSpPr>
            <p:cNvPr id="16" name="iślïḋê">
              <a:extLst>
                <a:ext uri="{FF2B5EF4-FFF2-40B4-BE49-F238E27FC236}">
                  <a16:creationId xmlns:a16="http://schemas.microsoft.com/office/drawing/2014/main" id="{29256AA1-EBF3-45D7-88A3-37FDCDBC309B}"/>
                </a:ext>
              </a:extLst>
            </p:cNvPr>
            <p:cNvSpPr>
              <a:spLocks/>
            </p:cNvSpPr>
            <p:nvPr userDrawn="1"/>
          </p:nvSpPr>
          <p:spPr bwMode="auto">
            <a:xfrm>
              <a:off x="2233182" y="5392164"/>
              <a:ext cx="1288913" cy="123845"/>
            </a:xfrm>
            <a:custGeom>
              <a:avLst/>
              <a:gdLst>
                <a:gd name="T0" fmla="*/ 2 w 1124"/>
                <a:gd name="T1" fmla="*/ 108 h 108"/>
                <a:gd name="T2" fmla="*/ 0 w 1124"/>
                <a:gd name="T3" fmla="*/ 0 h 108"/>
                <a:gd name="T4" fmla="*/ 570 w 1124"/>
                <a:gd name="T5" fmla="*/ 0 h 108"/>
                <a:gd name="T6" fmla="*/ 1124 w 1124"/>
                <a:gd name="T7" fmla="*/ 0 h 108"/>
                <a:gd name="T8" fmla="*/ 1123 w 1124"/>
                <a:gd name="T9" fmla="*/ 108 h 108"/>
                <a:gd name="T10" fmla="*/ 2 w 1124"/>
                <a:gd name="T11" fmla="*/ 108 h 108"/>
              </a:gdLst>
              <a:ahLst/>
              <a:cxnLst>
                <a:cxn ang="0">
                  <a:pos x="T0" y="T1"/>
                </a:cxn>
                <a:cxn ang="0">
                  <a:pos x="T2" y="T3"/>
                </a:cxn>
                <a:cxn ang="0">
                  <a:pos x="T4" y="T5"/>
                </a:cxn>
                <a:cxn ang="0">
                  <a:pos x="T6" y="T7"/>
                </a:cxn>
                <a:cxn ang="0">
                  <a:pos x="T8" y="T9"/>
                </a:cxn>
                <a:cxn ang="0">
                  <a:pos x="T10" y="T11"/>
                </a:cxn>
              </a:cxnLst>
              <a:rect l="0" t="0" r="r" b="b"/>
              <a:pathLst>
                <a:path w="1124" h="108">
                  <a:moveTo>
                    <a:pt x="2" y="108"/>
                  </a:moveTo>
                  <a:lnTo>
                    <a:pt x="0" y="0"/>
                  </a:lnTo>
                  <a:lnTo>
                    <a:pt x="570" y="0"/>
                  </a:lnTo>
                  <a:lnTo>
                    <a:pt x="1124" y="0"/>
                  </a:lnTo>
                  <a:lnTo>
                    <a:pt x="1123" y="108"/>
                  </a:lnTo>
                  <a:lnTo>
                    <a:pt x="2" y="108"/>
                  </a:lnTo>
                  <a:close/>
                </a:path>
              </a:pathLst>
            </a:custGeom>
            <a:solidFill>
              <a:schemeClr val="bg2">
                <a:lumMod val="75000"/>
              </a:schemeClr>
            </a:solidFill>
            <a:ln>
              <a:noFill/>
            </a:ln>
          </p:spPr>
          <p:txBody>
            <a:bodyPr anchor="ctr"/>
            <a:lstStyle/>
            <a:p>
              <a:pPr algn="ctr"/>
              <a:endParaRPr/>
            </a:p>
          </p:txBody>
        </p:sp>
        <p:sp>
          <p:nvSpPr>
            <p:cNvPr id="17" name="ïşḷiḋé">
              <a:extLst>
                <a:ext uri="{FF2B5EF4-FFF2-40B4-BE49-F238E27FC236}">
                  <a16:creationId xmlns:a16="http://schemas.microsoft.com/office/drawing/2014/main" id="{61A2C0B2-B6E4-4D03-978C-655231CCE501}"/>
                </a:ext>
              </a:extLst>
            </p:cNvPr>
            <p:cNvSpPr>
              <a:spLocks/>
            </p:cNvSpPr>
            <p:nvPr userDrawn="1"/>
          </p:nvSpPr>
          <p:spPr bwMode="auto">
            <a:xfrm>
              <a:off x="2276757" y="6006806"/>
              <a:ext cx="1200616" cy="73390"/>
            </a:xfrm>
            <a:custGeom>
              <a:avLst/>
              <a:gdLst>
                <a:gd name="T0" fmla="*/ 16 w 591"/>
                <a:gd name="T1" fmla="*/ 36 h 36"/>
                <a:gd name="T2" fmla="*/ 0 w 591"/>
                <a:gd name="T3" fmla="*/ 0 h 36"/>
                <a:gd name="T4" fmla="*/ 591 w 591"/>
                <a:gd name="T5" fmla="*/ 0 h 36"/>
                <a:gd name="T6" fmla="*/ 576 w 591"/>
                <a:gd name="T7" fmla="*/ 36 h 36"/>
                <a:gd name="T8" fmla="*/ 16 w 591"/>
                <a:gd name="T9" fmla="*/ 36 h 36"/>
              </a:gdLst>
              <a:ahLst/>
              <a:cxnLst>
                <a:cxn ang="0">
                  <a:pos x="T0" y="T1"/>
                </a:cxn>
                <a:cxn ang="0">
                  <a:pos x="T2" y="T3"/>
                </a:cxn>
                <a:cxn ang="0">
                  <a:pos x="T4" y="T5"/>
                </a:cxn>
                <a:cxn ang="0">
                  <a:pos x="T6" y="T7"/>
                </a:cxn>
                <a:cxn ang="0">
                  <a:pos x="T8" y="T9"/>
                </a:cxn>
              </a:cxnLst>
              <a:rect l="0" t="0" r="r" b="b"/>
              <a:pathLst>
                <a:path w="591" h="36">
                  <a:moveTo>
                    <a:pt x="16" y="36"/>
                  </a:moveTo>
                  <a:cubicBezTo>
                    <a:pt x="10" y="25"/>
                    <a:pt x="5" y="13"/>
                    <a:pt x="0" y="0"/>
                  </a:cubicBezTo>
                  <a:cubicBezTo>
                    <a:pt x="591" y="0"/>
                    <a:pt x="591" y="0"/>
                    <a:pt x="591" y="0"/>
                  </a:cubicBezTo>
                  <a:cubicBezTo>
                    <a:pt x="587" y="13"/>
                    <a:pt x="581" y="25"/>
                    <a:pt x="576" y="36"/>
                  </a:cubicBezTo>
                  <a:lnTo>
                    <a:pt x="16" y="36"/>
                  </a:lnTo>
                  <a:close/>
                </a:path>
              </a:pathLst>
            </a:custGeom>
            <a:solidFill>
              <a:schemeClr val="bg2">
                <a:lumMod val="75000"/>
              </a:schemeClr>
            </a:solidFill>
            <a:ln>
              <a:noFill/>
            </a:ln>
          </p:spPr>
          <p:txBody>
            <a:bodyPr anchor="ctr"/>
            <a:lstStyle/>
            <a:p>
              <a:pPr algn="ctr"/>
              <a:endParaRPr/>
            </a:p>
          </p:txBody>
        </p:sp>
        <p:sp>
          <p:nvSpPr>
            <p:cNvPr id="18" name="îṥľïďè">
              <a:extLst>
                <a:ext uri="{FF2B5EF4-FFF2-40B4-BE49-F238E27FC236}">
                  <a16:creationId xmlns:a16="http://schemas.microsoft.com/office/drawing/2014/main" id="{3111F3C2-99C2-4025-BCAE-B27C11169449}"/>
                </a:ext>
              </a:extLst>
            </p:cNvPr>
            <p:cNvSpPr>
              <a:spLocks/>
            </p:cNvSpPr>
            <p:nvPr userDrawn="1"/>
          </p:nvSpPr>
          <p:spPr bwMode="auto">
            <a:xfrm>
              <a:off x="2353587" y="6146706"/>
              <a:ext cx="1051542" cy="270626"/>
            </a:xfrm>
            <a:custGeom>
              <a:avLst/>
              <a:gdLst>
                <a:gd name="T0" fmla="*/ 517 w 517"/>
                <a:gd name="T1" fmla="*/ 0 h 133"/>
                <a:gd name="T2" fmla="*/ 467 w 517"/>
                <a:gd name="T3" fmla="*/ 59 h 133"/>
                <a:gd name="T4" fmla="*/ 466 w 517"/>
                <a:gd name="T5" fmla="*/ 60 h 133"/>
                <a:gd name="T6" fmla="*/ 409 w 517"/>
                <a:gd name="T7" fmla="*/ 88 h 133"/>
                <a:gd name="T8" fmla="*/ 373 w 517"/>
                <a:gd name="T9" fmla="*/ 88 h 133"/>
                <a:gd name="T10" fmla="*/ 351 w 517"/>
                <a:gd name="T11" fmla="*/ 97 h 133"/>
                <a:gd name="T12" fmla="*/ 262 w 517"/>
                <a:gd name="T13" fmla="*/ 133 h 133"/>
                <a:gd name="T14" fmla="*/ 173 w 517"/>
                <a:gd name="T15" fmla="*/ 97 h 133"/>
                <a:gd name="T16" fmla="*/ 151 w 517"/>
                <a:gd name="T17" fmla="*/ 88 h 133"/>
                <a:gd name="T18" fmla="*/ 114 w 517"/>
                <a:gd name="T19" fmla="*/ 88 h 133"/>
                <a:gd name="T20" fmla="*/ 59 w 517"/>
                <a:gd name="T21" fmla="*/ 62 h 133"/>
                <a:gd name="T22" fmla="*/ 59 w 517"/>
                <a:gd name="T23" fmla="*/ 62 h 133"/>
                <a:gd name="T24" fmla="*/ 0 w 517"/>
                <a:gd name="T25" fmla="*/ 0 h 133"/>
                <a:gd name="T26" fmla="*/ 517 w 517"/>
                <a:gd name="T2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7" h="133">
                  <a:moveTo>
                    <a:pt x="517" y="0"/>
                  </a:moveTo>
                  <a:cubicBezTo>
                    <a:pt x="500" y="23"/>
                    <a:pt x="482" y="40"/>
                    <a:pt x="467" y="59"/>
                  </a:cubicBezTo>
                  <a:cubicBezTo>
                    <a:pt x="466" y="60"/>
                    <a:pt x="466" y="60"/>
                    <a:pt x="466" y="60"/>
                  </a:cubicBezTo>
                  <a:cubicBezTo>
                    <a:pt x="452" y="78"/>
                    <a:pt x="431" y="88"/>
                    <a:pt x="409" y="88"/>
                  </a:cubicBezTo>
                  <a:cubicBezTo>
                    <a:pt x="373" y="88"/>
                    <a:pt x="373" y="88"/>
                    <a:pt x="373" y="88"/>
                  </a:cubicBezTo>
                  <a:cubicBezTo>
                    <a:pt x="365" y="88"/>
                    <a:pt x="357" y="91"/>
                    <a:pt x="351" y="97"/>
                  </a:cubicBezTo>
                  <a:cubicBezTo>
                    <a:pt x="328" y="119"/>
                    <a:pt x="297" y="133"/>
                    <a:pt x="262" y="133"/>
                  </a:cubicBezTo>
                  <a:cubicBezTo>
                    <a:pt x="227" y="133"/>
                    <a:pt x="196" y="119"/>
                    <a:pt x="173" y="97"/>
                  </a:cubicBezTo>
                  <a:cubicBezTo>
                    <a:pt x="167" y="91"/>
                    <a:pt x="160" y="88"/>
                    <a:pt x="151" y="88"/>
                  </a:cubicBezTo>
                  <a:cubicBezTo>
                    <a:pt x="114" y="88"/>
                    <a:pt x="114" y="88"/>
                    <a:pt x="114" y="88"/>
                  </a:cubicBezTo>
                  <a:cubicBezTo>
                    <a:pt x="92" y="88"/>
                    <a:pt x="72" y="78"/>
                    <a:pt x="59" y="62"/>
                  </a:cubicBezTo>
                  <a:cubicBezTo>
                    <a:pt x="59" y="62"/>
                    <a:pt x="59" y="62"/>
                    <a:pt x="59" y="62"/>
                  </a:cubicBezTo>
                  <a:cubicBezTo>
                    <a:pt x="42" y="43"/>
                    <a:pt x="20" y="25"/>
                    <a:pt x="0" y="0"/>
                  </a:cubicBezTo>
                  <a:lnTo>
                    <a:pt x="517" y="0"/>
                  </a:lnTo>
                  <a:close/>
                </a:path>
              </a:pathLst>
            </a:custGeom>
            <a:solidFill>
              <a:schemeClr val="bg2">
                <a:lumMod val="75000"/>
              </a:schemeClr>
            </a:solidFill>
            <a:ln>
              <a:noFill/>
            </a:ln>
          </p:spPr>
          <p:txBody>
            <a:bodyPr anchor="ctr"/>
            <a:lstStyle/>
            <a:p>
              <a:pPr algn="ctr"/>
              <a:endParaRPr/>
            </a:p>
          </p:txBody>
        </p:sp>
        <p:sp>
          <p:nvSpPr>
            <p:cNvPr id="19" name="ï$1ïḍé">
              <a:extLst>
                <a:ext uri="{FF2B5EF4-FFF2-40B4-BE49-F238E27FC236}">
                  <a16:creationId xmlns:a16="http://schemas.microsoft.com/office/drawing/2014/main" id="{14694662-EBDE-49E6-B558-760B9AAADFFC}"/>
                </a:ext>
              </a:extLst>
            </p:cNvPr>
            <p:cNvSpPr>
              <a:spLocks/>
            </p:cNvSpPr>
            <p:nvPr userDrawn="1"/>
          </p:nvSpPr>
          <p:spPr bwMode="auto">
            <a:xfrm>
              <a:off x="2235475" y="5583667"/>
              <a:ext cx="1283180" cy="73390"/>
            </a:xfrm>
            <a:custGeom>
              <a:avLst/>
              <a:gdLst>
                <a:gd name="T0" fmla="*/ 1119 w 1119"/>
                <a:gd name="T1" fmla="*/ 0 h 64"/>
                <a:gd name="T2" fmla="*/ 1119 w 1119"/>
                <a:gd name="T3" fmla="*/ 64 h 64"/>
                <a:gd name="T4" fmla="*/ 2 w 1119"/>
                <a:gd name="T5" fmla="*/ 64 h 64"/>
                <a:gd name="T6" fmla="*/ 0 w 1119"/>
                <a:gd name="T7" fmla="*/ 0 h 64"/>
                <a:gd name="T8" fmla="*/ 1119 w 1119"/>
                <a:gd name="T9" fmla="*/ 0 h 64"/>
              </a:gdLst>
              <a:ahLst/>
              <a:cxnLst>
                <a:cxn ang="0">
                  <a:pos x="T0" y="T1"/>
                </a:cxn>
                <a:cxn ang="0">
                  <a:pos x="T2" y="T3"/>
                </a:cxn>
                <a:cxn ang="0">
                  <a:pos x="T4" y="T5"/>
                </a:cxn>
                <a:cxn ang="0">
                  <a:pos x="T6" y="T7"/>
                </a:cxn>
                <a:cxn ang="0">
                  <a:pos x="T8" y="T9"/>
                </a:cxn>
              </a:cxnLst>
              <a:rect l="0" t="0" r="r" b="b"/>
              <a:pathLst>
                <a:path w="1119" h="64">
                  <a:moveTo>
                    <a:pt x="1119" y="0"/>
                  </a:moveTo>
                  <a:lnTo>
                    <a:pt x="1119" y="64"/>
                  </a:lnTo>
                  <a:lnTo>
                    <a:pt x="2" y="64"/>
                  </a:lnTo>
                  <a:lnTo>
                    <a:pt x="0" y="0"/>
                  </a:lnTo>
                  <a:lnTo>
                    <a:pt x="1119" y="0"/>
                  </a:lnTo>
                  <a:close/>
                </a:path>
              </a:pathLst>
            </a:custGeom>
            <a:solidFill>
              <a:schemeClr val="bg2">
                <a:lumMod val="75000"/>
              </a:schemeClr>
            </a:solidFill>
            <a:ln>
              <a:noFill/>
            </a:ln>
          </p:spPr>
          <p:txBody>
            <a:bodyPr anchor="ctr"/>
            <a:lstStyle/>
            <a:p>
              <a:pPr algn="ctr"/>
              <a:endParaRPr/>
            </a:p>
          </p:txBody>
        </p:sp>
        <p:sp>
          <p:nvSpPr>
            <p:cNvPr id="20" name="íṧ1îďé">
              <a:extLst>
                <a:ext uri="{FF2B5EF4-FFF2-40B4-BE49-F238E27FC236}">
                  <a16:creationId xmlns:a16="http://schemas.microsoft.com/office/drawing/2014/main" id="{4BB83CC6-712E-47CF-8BCE-B9751F59CFA8}"/>
                </a:ext>
              </a:extLst>
            </p:cNvPr>
            <p:cNvSpPr>
              <a:spLocks/>
            </p:cNvSpPr>
            <p:nvPr userDrawn="1"/>
          </p:nvSpPr>
          <p:spPr bwMode="auto">
            <a:xfrm>
              <a:off x="2884518" y="5865760"/>
              <a:ext cx="623815" cy="73390"/>
            </a:xfrm>
            <a:custGeom>
              <a:avLst/>
              <a:gdLst>
                <a:gd name="T0" fmla="*/ 0 w 307"/>
                <a:gd name="T1" fmla="*/ 0 h 36"/>
                <a:gd name="T2" fmla="*/ 0 w 307"/>
                <a:gd name="T3" fmla="*/ 36 h 36"/>
                <a:gd name="T4" fmla="*/ 301 w 307"/>
                <a:gd name="T5" fmla="*/ 36 h 36"/>
                <a:gd name="T6" fmla="*/ 307 w 307"/>
                <a:gd name="T7" fmla="*/ 0 h 36"/>
                <a:gd name="T8" fmla="*/ 0 w 307"/>
                <a:gd name="T9" fmla="*/ 0 h 36"/>
              </a:gdLst>
              <a:ahLst/>
              <a:cxnLst>
                <a:cxn ang="0">
                  <a:pos x="T0" y="T1"/>
                </a:cxn>
                <a:cxn ang="0">
                  <a:pos x="T2" y="T3"/>
                </a:cxn>
                <a:cxn ang="0">
                  <a:pos x="T4" y="T5"/>
                </a:cxn>
                <a:cxn ang="0">
                  <a:pos x="T6" y="T7"/>
                </a:cxn>
                <a:cxn ang="0">
                  <a:pos x="T8" y="T9"/>
                </a:cxn>
              </a:cxnLst>
              <a:rect l="0" t="0" r="r" b="b"/>
              <a:pathLst>
                <a:path w="307" h="36">
                  <a:moveTo>
                    <a:pt x="0" y="0"/>
                  </a:moveTo>
                  <a:cubicBezTo>
                    <a:pt x="0" y="36"/>
                    <a:pt x="0" y="36"/>
                    <a:pt x="0" y="36"/>
                  </a:cubicBezTo>
                  <a:cubicBezTo>
                    <a:pt x="301" y="36"/>
                    <a:pt x="301" y="36"/>
                    <a:pt x="301" y="36"/>
                  </a:cubicBezTo>
                  <a:cubicBezTo>
                    <a:pt x="304" y="25"/>
                    <a:pt x="306" y="13"/>
                    <a:pt x="307" y="0"/>
                  </a:cubicBezTo>
                  <a:lnTo>
                    <a:pt x="0" y="0"/>
                  </a:lnTo>
                  <a:close/>
                </a:path>
              </a:pathLst>
            </a:custGeom>
            <a:solidFill>
              <a:schemeClr val="bg2">
                <a:lumMod val="90000"/>
              </a:schemeClr>
            </a:solidFill>
            <a:ln>
              <a:noFill/>
            </a:ln>
          </p:spPr>
          <p:txBody>
            <a:bodyPr anchor="ctr"/>
            <a:lstStyle/>
            <a:p>
              <a:pPr algn="ctr"/>
              <a:endParaRPr/>
            </a:p>
          </p:txBody>
        </p:sp>
        <p:sp>
          <p:nvSpPr>
            <p:cNvPr id="21" name="îṥlîḋe">
              <a:extLst>
                <a:ext uri="{FF2B5EF4-FFF2-40B4-BE49-F238E27FC236}">
                  <a16:creationId xmlns:a16="http://schemas.microsoft.com/office/drawing/2014/main" id="{9DD8CA68-F582-4854-B6A2-77B78C7436DB}"/>
                </a:ext>
              </a:extLst>
            </p:cNvPr>
            <p:cNvSpPr>
              <a:spLocks/>
            </p:cNvSpPr>
            <p:nvPr userDrawn="1"/>
          </p:nvSpPr>
          <p:spPr bwMode="auto">
            <a:xfrm>
              <a:off x="2884518" y="5723566"/>
              <a:ext cx="631843" cy="73390"/>
            </a:xfrm>
            <a:custGeom>
              <a:avLst/>
              <a:gdLst>
                <a:gd name="T0" fmla="*/ 0 w 311"/>
                <a:gd name="T1" fmla="*/ 0 h 36"/>
                <a:gd name="T2" fmla="*/ 0 w 311"/>
                <a:gd name="T3" fmla="*/ 36 h 36"/>
                <a:gd name="T4" fmla="*/ 310 w 311"/>
                <a:gd name="T5" fmla="*/ 36 h 36"/>
                <a:gd name="T6" fmla="*/ 311 w 311"/>
                <a:gd name="T7" fmla="*/ 12 h 36"/>
                <a:gd name="T8" fmla="*/ 311 w 311"/>
                <a:gd name="T9" fmla="*/ 0 h 36"/>
                <a:gd name="T10" fmla="*/ 0 w 311"/>
                <a:gd name="T11" fmla="*/ 0 h 36"/>
              </a:gdLst>
              <a:ahLst/>
              <a:cxnLst>
                <a:cxn ang="0">
                  <a:pos x="T0" y="T1"/>
                </a:cxn>
                <a:cxn ang="0">
                  <a:pos x="T2" y="T3"/>
                </a:cxn>
                <a:cxn ang="0">
                  <a:pos x="T4" y="T5"/>
                </a:cxn>
                <a:cxn ang="0">
                  <a:pos x="T6" y="T7"/>
                </a:cxn>
                <a:cxn ang="0">
                  <a:pos x="T8" y="T9"/>
                </a:cxn>
                <a:cxn ang="0">
                  <a:pos x="T10" y="T11"/>
                </a:cxn>
              </a:cxnLst>
              <a:rect l="0" t="0" r="r" b="b"/>
              <a:pathLst>
                <a:path w="311" h="36">
                  <a:moveTo>
                    <a:pt x="0" y="0"/>
                  </a:moveTo>
                  <a:cubicBezTo>
                    <a:pt x="0" y="36"/>
                    <a:pt x="0" y="36"/>
                    <a:pt x="0" y="36"/>
                  </a:cubicBezTo>
                  <a:cubicBezTo>
                    <a:pt x="310" y="36"/>
                    <a:pt x="310" y="36"/>
                    <a:pt x="310" y="36"/>
                  </a:cubicBezTo>
                  <a:cubicBezTo>
                    <a:pt x="311" y="28"/>
                    <a:pt x="311" y="20"/>
                    <a:pt x="311" y="12"/>
                  </a:cubicBezTo>
                  <a:cubicBezTo>
                    <a:pt x="311" y="0"/>
                    <a:pt x="311" y="0"/>
                    <a:pt x="311" y="0"/>
                  </a:cubicBezTo>
                  <a:lnTo>
                    <a:pt x="0" y="0"/>
                  </a:lnTo>
                  <a:close/>
                </a:path>
              </a:pathLst>
            </a:custGeom>
            <a:solidFill>
              <a:schemeClr val="bg2">
                <a:lumMod val="90000"/>
              </a:schemeClr>
            </a:solidFill>
            <a:ln>
              <a:noFill/>
            </a:ln>
          </p:spPr>
          <p:txBody>
            <a:bodyPr anchor="ctr"/>
            <a:lstStyle/>
            <a:p>
              <a:pPr algn="ctr"/>
              <a:endParaRPr/>
            </a:p>
          </p:txBody>
        </p:sp>
        <p:sp>
          <p:nvSpPr>
            <p:cNvPr id="22" name="ïsľiḋe">
              <a:extLst>
                <a:ext uri="{FF2B5EF4-FFF2-40B4-BE49-F238E27FC236}">
                  <a16:creationId xmlns:a16="http://schemas.microsoft.com/office/drawing/2014/main" id="{533AA336-C1ED-4CB6-A69E-D9ED56FB8C3F}"/>
                </a:ext>
              </a:extLst>
            </p:cNvPr>
            <p:cNvSpPr>
              <a:spLocks/>
            </p:cNvSpPr>
            <p:nvPr userDrawn="1"/>
          </p:nvSpPr>
          <p:spPr bwMode="auto">
            <a:xfrm>
              <a:off x="2884518" y="5392164"/>
              <a:ext cx="637576" cy="123845"/>
            </a:xfrm>
            <a:custGeom>
              <a:avLst/>
              <a:gdLst>
                <a:gd name="T0" fmla="*/ 0 w 556"/>
                <a:gd name="T1" fmla="*/ 0 h 108"/>
                <a:gd name="T2" fmla="*/ 0 w 556"/>
                <a:gd name="T3" fmla="*/ 108 h 108"/>
                <a:gd name="T4" fmla="*/ 555 w 556"/>
                <a:gd name="T5" fmla="*/ 108 h 108"/>
                <a:gd name="T6" fmla="*/ 556 w 556"/>
                <a:gd name="T7" fmla="*/ 0 h 108"/>
                <a:gd name="T8" fmla="*/ 0 w 556"/>
                <a:gd name="T9" fmla="*/ 0 h 108"/>
              </a:gdLst>
              <a:ahLst/>
              <a:cxnLst>
                <a:cxn ang="0">
                  <a:pos x="T0" y="T1"/>
                </a:cxn>
                <a:cxn ang="0">
                  <a:pos x="T2" y="T3"/>
                </a:cxn>
                <a:cxn ang="0">
                  <a:pos x="T4" y="T5"/>
                </a:cxn>
                <a:cxn ang="0">
                  <a:pos x="T6" y="T7"/>
                </a:cxn>
                <a:cxn ang="0">
                  <a:pos x="T8" y="T9"/>
                </a:cxn>
              </a:cxnLst>
              <a:rect l="0" t="0" r="r" b="b"/>
              <a:pathLst>
                <a:path w="556" h="108">
                  <a:moveTo>
                    <a:pt x="0" y="0"/>
                  </a:moveTo>
                  <a:lnTo>
                    <a:pt x="0" y="108"/>
                  </a:lnTo>
                  <a:lnTo>
                    <a:pt x="555" y="108"/>
                  </a:lnTo>
                  <a:lnTo>
                    <a:pt x="556" y="0"/>
                  </a:lnTo>
                  <a:lnTo>
                    <a:pt x="0" y="0"/>
                  </a:lnTo>
                  <a:close/>
                </a:path>
              </a:pathLst>
            </a:custGeom>
            <a:solidFill>
              <a:schemeClr val="bg2">
                <a:lumMod val="90000"/>
              </a:schemeClr>
            </a:solidFill>
            <a:ln>
              <a:noFill/>
            </a:ln>
          </p:spPr>
          <p:txBody>
            <a:bodyPr anchor="ctr"/>
            <a:lstStyle/>
            <a:p>
              <a:pPr algn="ctr"/>
              <a:endParaRPr/>
            </a:p>
          </p:txBody>
        </p:sp>
        <p:sp>
          <p:nvSpPr>
            <p:cNvPr id="23" name="îŝlïḋè">
              <a:extLst>
                <a:ext uri="{FF2B5EF4-FFF2-40B4-BE49-F238E27FC236}">
                  <a16:creationId xmlns:a16="http://schemas.microsoft.com/office/drawing/2014/main" id="{ABD5AEE7-B1E8-4FFB-9C3C-1CF5A616A378}"/>
                </a:ext>
              </a:extLst>
            </p:cNvPr>
            <p:cNvSpPr>
              <a:spLocks/>
            </p:cNvSpPr>
            <p:nvPr userDrawn="1"/>
          </p:nvSpPr>
          <p:spPr bwMode="auto">
            <a:xfrm>
              <a:off x="2884518" y="6006806"/>
              <a:ext cx="592854" cy="73390"/>
            </a:xfrm>
            <a:custGeom>
              <a:avLst/>
              <a:gdLst>
                <a:gd name="T0" fmla="*/ 0 w 292"/>
                <a:gd name="T1" fmla="*/ 0 h 36"/>
                <a:gd name="T2" fmla="*/ 0 w 292"/>
                <a:gd name="T3" fmla="*/ 36 h 36"/>
                <a:gd name="T4" fmla="*/ 277 w 292"/>
                <a:gd name="T5" fmla="*/ 36 h 36"/>
                <a:gd name="T6" fmla="*/ 292 w 292"/>
                <a:gd name="T7" fmla="*/ 0 h 36"/>
                <a:gd name="T8" fmla="*/ 0 w 292"/>
                <a:gd name="T9" fmla="*/ 0 h 36"/>
              </a:gdLst>
              <a:ahLst/>
              <a:cxnLst>
                <a:cxn ang="0">
                  <a:pos x="T0" y="T1"/>
                </a:cxn>
                <a:cxn ang="0">
                  <a:pos x="T2" y="T3"/>
                </a:cxn>
                <a:cxn ang="0">
                  <a:pos x="T4" y="T5"/>
                </a:cxn>
                <a:cxn ang="0">
                  <a:pos x="T6" y="T7"/>
                </a:cxn>
                <a:cxn ang="0">
                  <a:pos x="T8" y="T9"/>
                </a:cxn>
              </a:cxnLst>
              <a:rect l="0" t="0" r="r" b="b"/>
              <a:pathLst>
                <a:path w="292" h="36">
                  <a:moveTo>
                    <a:pt x="0" y="0"/>
                  </a:moveTo>
                  <a:cubicBezTo>
                    <a:pt x="0" y="36"/>
                    <a:pt x="0" y="36"/>
                    <a:pt x="0" y="36"/>
                  </a:cubicBezTo>
                  <a:cubicBezTo>
                    <a:pt x="277" y="36"/>
                    <a:pt x="277" y="36"/>
                    <a:pt x="277" y="36"/>
                  </a:cubicBezTo>
                  <a:cubicBezTo>
                    <a:pt x="282" y="25"/>
                    <a:pt x="288" y="13"/>
                    <a:pt x="292" y="0"/>
                  </a:cubicBezTo>
                  <a:lnTo>
                    <a:pt x="0" y="0"/>
                  </a:lnTo>
                  <a:close/>
                </a:path>
              </a:pathLst>
            </a:custGeom>
            <a:solidFill>
              <a:schemeClr val="bg2">
                <a:lumMod val="90000"/>
              </a:schemeClr>
            </a:solidFill>
            <a:ln>
              <a:noFill/>
            </a:ln>
          </p:spPr>
          <p:txBody>
            <a:bodyPr anchor="ctr"/>
            <a:lstStyle/>
            <a:p>
              <a:pPr algn="ctr"/>
              <a:endParaRPr/>
            </a:p>
          </p:txBody>
        </p:sp>
        <p:sp>
          <p:nvSpPr>
            <p:cNvPr id="24" name="íšḷiḍé">
              <a:extLst>
                <a:ext uri="{FF2B5EF4-FFF2-40B4-BE49-F238E27FC236}">
                  <a16:creationId xmlns:a16="http://schemas.microsoft.com/office/drawing/2014/main" id="{5D38B933-9EC4-40F3-B563-C514B7BA02BA}"/>
                </a:ext>
              </a:extLst>
            </p:cNvPr>
            <p:cNvSpPr>
              <a:spLocks/>
            </p:cNvSpPr>
            <p:nvPr userDrawn="1"/>
          </p:nvSpPr>
          <p:spPr bwMode="auto">
            <a:xfrm>
              <a:off x="2884518" y="6146706"/>
              <a:ext cx="520611" cy="270626"/>
            </a:xfrm>
            <a:custGeom>
              <a:avLst/>
              <a:gdLst>
                <a:gd name="T0" fmla="*/ 0 w 256"/>
                <a:gd name="T1" fmla="*/ 0 h 133"/>
                <a:gd name="T2" fmla="*/ 0 w 256"/>
                <a:gd name="T3" fmla="*/ 133 h 133"/>
                <a:gd name="T4" fmla="*/ 1 w 256"/>
                <a:gd name="T5" fmla="*/ 133 h 133"/>
                <a:gd name="T6" fmla="*/ 90 w 256"/>
                <a:gd name="T7" fmla="*/ 97 h 133"/>
                <a:gd name="T8" fmla="*/ 112 w 256"/>
                <a:gd name="T9" fmla="*/ 88 h 133"/>
                <a:gd name="T10" fmla="*/ 148 w 256"/>
                <a:gd name="T11" fmla="*/ 88 h 133"/>
                <a:gd name="T12" fmla="*/ 205 w 256"/>
                <a:gd name="T13" fmla="*/ 60 h 133"/>
                <a:gd name="T14" fmla="*/ 206 w 256"/>
                <a:gd name="T15" fmla="*/ 59 h 133"/>
                <a:gd name="T16" fmla="*/ 256 w 256"/>
                <a:gd name="T17" fmla="*/ 0 h 133"/>
                <a:gd name="T18" fmla="*/ 0 w 256"/>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33">
                  <a:moveTo>
                    <a:pt x="0" y="0"/>
                  </a:moveTo>
                  <a:cubicBezTo>
                    <a:pt x="0" y="133"/>
                    <a:pt x="0" y="133"/>
                    <a:pt x="0" y="133"/>
                  </a:cubicBezTo>
                  <a:cubicBezTo>
                    <a:pt x="0" y="133"/>
                    <a:pt x="1" y="133"/>
                    <a:pt x="1" y="133"/>
                  </a:cubicBezTo>
                  <a:cubicBezTo>
                    <a:pt x="36" y="133"/>
                    <a:pt x="67" y="119"/>
                    <a:pt x="90" y="97"/>
                  </a:cubicBezTo>
                  <a:cubicBezTo>
                    <a:pt x="96" y="91"/>
                    <a:pt x="104" y="88"/>
                    <a:pt x="112" y="88"/>
                  </a:cubicBezTo>
                  <a:cubicBezTo>
                    <a:pt x="148" y="88"/>
                    <a:pt x="148" y="88"/>
                    <a:pt x="148" y="88"/>
                  </a:cubicBezTo>
                  <a:cubicBezTo>
                    <a:pt x="170" y="88"/>
                    <a:pt x="191" y="78"/>
                    <a:pt x="205" y="60"/>
                  </a:cubicBezTo>
                  <a:cubicBezTo>
                    <a:pt x="206" y="59"/>
                    <a:pt x="206" y="59"/>
                    <a:pt x="206" y="59"/>
                  </a:cubicBezTo>
                  <a:cubicBezTo>
                    <a:pt x="221" y="40"/>
                    <a:pt x="239" y="23"/>
                    <a:pt x="256" y="0"/>
                  </a:cubicBezTo>
                  <a:lnTo>
                    <a:pt x="0" y="0"/>
                  </a:lnTo>
                  <a:close/>
                </a:path>
              </a:pathLst>
            </a:custGeom>
            <a:solidFill>
              <a:schemeClr val="bg2">
                <a:lumMod val="90000"/>
              </a:schemeClr>
            </a:solidFill>
            <a:ln>
              <a:noFill/>
            </a:ln>
          </p:spPr>
          <p:txBody>
            <a:bodyPr anchor="ctr"/>
            <a:lstStyle/>
            <a:p>
              <a:pPr algn="ctr"/>
              <a:endParaRPr/>
            </a:p>
          </p:txBody>
        </p:sp>
        <p:sp>
          <p:nvSpPr>
            <p:cNvPr id="25" name="íṡḻíḑè">
              <a:extLst>
                <a:ext uri="{FF2B5EF4-FFF2-40B4-BE49-F238E27FC236}">
                  <a16:creationId xmlns:a16="http://schemas.microsoft.com/office/drawing/2014/main" id="{B62A05D5-A8E9-455F-BE1B-4B72265AE351}"/>
                </a:ext>
              </a:extLst>
            </p:cNvPr>
            <p:cNvSpPr>
              <a:spLocks/>
            </p:cNvSpPr>
            <p:nvPr userDrawn="1"/>
          </p:nvSpPr>
          <p:spPr bwMode="auto">
            <a:xfrm>
              <a:off x="2884518" y="5583667"/>
              <a:ext cx="634136" cy="73390"/>
            </a:xfrm>
            <a:prstGeom prst="rect">
              <a:avLst/>
            </a:prstGeom>
            <a:solidFill>
              <a:schemeClr val="bg2">
                <a:lumMod val="90000"/>
              </a:schemeClr>
            </a:solidFill>
            <a:ln>
              <a:noFill/>
            </a:ln>
          </p:spPr>
          <p:txBody>
            <a:bodyPr anchor="ctr"/>
            <a:lstStyle/>
            <a:p>
              <a:pPr algn="ctr"/>
              <a:endParaRPr/>
            </a:p>
          </p:txBody>
        </p:sp>
      </p:grpSp>
      <p:grpSp>
        <p:nvGrpSpPr>
          <p:cNvPr id="5" name="组合 4">
            <a:extLst>
              <a:ext uri="{FF2B5EF4-FFF2-40B4-BE49-F238E27FC236}">
                <a16:creationId xmlns:a16="http://schemas.microsoft.com/office/drawing/2014/main" id="{4F29A086-5D1B-4FDE-88CE-5D21C51865A2}"/>
              </a:ext>
            </a:extLst>
          </p:cNvPr>
          <p:cNvGrpSpPr/>
          <p:nvPr userDrawn="1"/>
        </p:nvGrpSpPr>
        <p:grpSpPr>
          <a:xfrm>
            <a:off x="2918245" y="4230809"/>
            <a:ext cx="6358617" cy="1203753"/>
            <a:chOff x="2918245" y="4230809"/>
            <a:chExt cx="6358617" cy="1203753"/>
          </a:xfrm>
        </p:grpSpPr>
        <p:sp>
          <p:nvSpPr>
            <p:cNvPr id="28" name="ïšḻidé">
              <a:extLst>
                <a:ext uri="{FF2B5EF4-FFF2-40B4-BE49-F238E27FC236}">
                  <a16:creationId xmlns:a16="http://schemas.microsoft.com/office/drawing/2014/main" id="{028ED18B-39A3-4C46-8971-C1FF4322B6F9}"/>
                </a:ext>
              </a:extLst>
            </p:cNvPr>
            <p:cNvSpPr>
              <a:spLocks/>
            </p:cNvSpPr>
            <p:nvPr userDrawn="1"/>
          </p:nvSpPr>
          <p:spPr bwMode="auto">
            <a:xfrm>
              <a:off x="2918245" y="4243151"/>
              <a:ext cx="6358617" cy="1119199"/>
            </a:xfrm>
            <a:custGeom>
              <a:avLst/>
              <a:gdLst>
                <a:gd name="T0" fmla="*/ 289 w 3372"/>
                <a:gd name="T1" fmla="*/ 976 h 976"/>
                <a:gd name="T2" fmla="*/ 3372 w 3372"/>
                <a:gd name="T3" fmla="*/ 976 h 976"/>
                <a:gd name="T4" fmla="*/ 3372 w 3372"/>
                <a:gd name="T5" fmla="*/ 0 h 976"/>
                <a:gd name="T6" fmla="*/ 283 w 3372"/>
                <a:gd name="T7" fmla="*/ 0 h 976"/>
                <a:gd name="T8" fmla="*/ 0 w 3372"/>
                <a:gd name="T9" fmla="*/ 449 h 976"/>
                <a:gd name="T10" fmla="*/ 289 w 3372"/>
                <a:gd name="T11" fmla="*/ 976 h 976"/>
              </a:gdLst>
              <a:ahLst/>
              <a:cxnLst>
                <a:cxn ang="0">
                  <a:pos x="T0" y="T1"/>
                </a:cxn>
                <a:cxn ang="0">
                  <a:pos x="T2" y="T3"/>
                </a:cxn>
                <a:cxn ang="0">
                  <a:pos x="T4" y="T5"/>
                </a:cxn>
                <a:cxn ang="0">
                  <a:pos x="T6" y="T7"/>
                </a:cxn>
                <a:cxn ang="0">
                  <a:pos x="T8" y="T9"/>
                </a:cxn>
                <a:cxn ang="0">
                  <a:pos x="T10" y="T11"/>
                </a:cxn>
              </a:cxnLst>
              <a:rect l="0" t="0" r="r" b="b"/>
              <a:pathLst>
                <a:path w="3372" h="976">
                  <a:moveTo>
                    <a:pt x="289" y="976"/>
                  </a:moveTo>
                  <a:lnTo>
                    <a:pt x="3372" y="976"/>
                  </a:lnTo>
                  <a:lnTo>
                    <a:pt x="3372" y="0"/>
                  </a:lnTo>
                  <a:lnTo>
                    <a:pt x="283" y="0"/>
                  </a:lnTo>
                  <a:lnTo>
                    <a:pt x="0" y="449"/>
                  </a:lnTo>
                  <a:lnTo>
                    <a:pt x="289" y="976"/>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îṡļïḋe">
              <a:extLst>
                <a:ext uri="{FF2B5EF4-FFF2-40B4-BE49-F238E27FC236}">
                  <a16:creationId xmlns:a16="http://schemas.microsoft.com/office/drawing/2014/main" id="{CAA48C7E-FCA4-4628-BA53-0604A79128A5}"/>
                </a:ext>
              </a:extLst>
            </p:cNvPr>
            <p:cNvSpPr>
              <a:spLocks/>
            </p:cNvSpPr>
            <p:nvPr userDrawn="1"/>
          </p:nvSpPr>
          <p:spPr bwMode="auto">
            <a:xfrm>
              <a:off x="7812654" y="4230809"/>
              <a:ext cx="1040892" cy="1203753"/>
            </a:xfrm>
            <a:custGeom>
              <a:avLst/>
              <a:gdLst>
                <a:gd name="T0" fmla="*/ 882 w 882"/>
                <a:gd name="T1" fmla="*/ 255 h 1020"/>
                <a:gd name="T2" fmla="*/ 442 w 882"/>
                <a:gd name="T3" fmla="*/ 0 h 1020"/>
                <a:gd name="T4" fmla="*/ 0 w 882"/>
                <a:gd name="T5" fmla="*/ 255 h 1020"/>
                <a:gd name="T6" fmla="*/ 0 w 882"/>
                <a:gd name="T7" fmla="*/ 764 h 1020"/>
                <a:gd name="T8" fmla="*/ 442 w 882"/>
                <a:gd name="T9" fmla="*/ 1020 h 1020"/>
                <a:gd name="T10" fmla="*/ 882 w 882"/>
                <a:gd name="T11" fmla="*/ 764 h 1020"/>
                <a:gd name="T12" fmla="*/ 882 w 882"/>
                <a:gd name="T13" fmla="*/ 255 h 1020"/>
              </a:gdLst>
              <a:ahLst/>
              <a:cxnLst>
                <a:cxn ang="0">
                  <a:pos x="T0" y="T1"/>
                </a:cxn>
                <a:cxn ang="0">
                  <a:pos x="T2" y="T3"/>
                </a:cxn>
                <a:cxn ang="0">
                  <a:pos x="T4" y="T5"/>
                </a:cxn>
                <a:cxn ang="0">
                  <a:pos x="T6" y="T7"/>
                </a:cxn>
                <a:cxn ang="0">
                  <a:pos x="T8" y="T9"/>
                </a:cxn>
                <a:cxn ang="0">
                  <a:pos x="T10" y="T11"/>
                </a:cxn>
                <a:cxn ang="0">
                  <a:pos x="T12" y="T13"/>
                </a:cxn>
              </a:cxnLst>
              <a:rect l="0" t="0" r="r" b="b"/>
              <a:pathLst>
                <a:path w="882" h="1020">
                  <a:moveTo>
                    <a:pt x="882" y="255"/>
                  </a:moveTo>
                  <a:lnTo>
                    <a:pt x="442" y="0"/>
                  </a:lnTo>
                  <a:lnTo>
                    <a:pt x="0" y="255"/>
                  </a:lnTo>
                  <a:lnTo>
                    <a:pt x="0" y="764"/>
                  </a:lnTo>
                  <a:lnTo>
                    <a:pt x="442" y="1020"/>
                  </a:lnTo>
                  <a:lnTo>
                    <a:pt x="882" y="764"/>
                  </a:lnTo>
                  <a:lnTo>
                    <a:pt x="882" y="255"/>
                  </a:lnTo>
                  <a:close/>
                </a:path>
              </a:pathLst>
            </a:custGeom>
            <a:solidFill>
              <a:schemeClr val="accent3">
                <a:lumMod val="75000"/>
              </a:schemeClr>
            </a:solidFill>
            <a:ln>
              <a:noFill/>
            </a:ln>
          </p:spPr>
          <p:txBody>
            <a:bodyPr anchor="ctr"/>
            <a:lstStyle/>
            <a:p>
              <a:pPr algn="ctr"/>
              <a:endParaRPr/>
            </a:p>
          </p:txBody>
        </p:sp>
        <p:sp>
          <p:nvSpPr>
            <p:cNvPr id="30" name="ïṥ1îḋê">
              <a:extLst>
                <a:ext uri="{FF2B5EF4-FFF2-40B4-BE49-F238E27FC236}">
                  <a16:creationId xmlns:a16="http://schemas.microsoft.com/office/drawing/2014/main" id="{EA8EAA46-420D-4528-AA46-96C2670E2816}"/>
                </a:ext>
              </a:extLst>
            </p:cNvPr>
            <p:cNvSpPr>
              <a:spLocks/>
            </p:cNvSpPr>
            <p:nvPr userDrawn="1"/>
          </p:nvSpPr>
          <p:spPr bwMode="auto">
            <a:xfrm>
              <a:off x="7903525" y="4328761"/>
              <a:ext cx="872130" cy="1006668"/>
            </a:xfrm>
            <a:custGeom>
              <a:avLst/>
              <a:gdLst>
                <a:gd name="T0" fmla="*/ 739 w 739"/>
                <a:gd name="T1" fmla="*/ 213 h 853"/>
                <a:gd name="T2" fmla="*/ 370 w 739"/>
                <a:gd name="T3" fmla="*/ 0 h 853"/>
                <a:gd name="T4" fmla="*/ 0 w 739"/>
                <a:gd name="T5" fmla="*/ 213 h 853"/>
                <a:gd name="T6" fmla="*/ 0 w 739"/>
                <a:gd name="T7" fmla="*/ 640 h 853"/>
                <a:gd name="T8" fmla="*/ 370 w 739"/>
                <a:gd name="T9" fmla="*/ 853 h 853"/>
                <a:gd name="T10" fmla="*/ 739 w 739"/>
                <a:gd name="T11" fmla="*/ 640 h 853"/>
                <a:gd name="T12" fmla="*/ 739 w 739"/>
                <a:gd name="T13" fmla="*/ 213 h 853"/>
              </a:gdLst>
              <a:ahLst/>
              <a:cxnLst>
                <a:cxn ang="0">
                  <a:pos x="T0" y="T1"/>
                </a:cxn>
                <a:cxn ang="0">
                  <a:pos x="T2" y="T3"/>
                </a:cxn>
                <a:cxn ang="0">
                  <a:pos x="T4" y="T5"/>
                </a:cxn>
                <a:cxn ang="0">
                  <a:pos x="T6" y="T7"/>
                </a:cxn>
                <a:cxn ang="0">
                  <a:pos x="T8" y="T9"/>
                </a:cxn>
                <a:cxn ang="0">
                  <a:pos x="T10" y="T11"/>
                </a:cxn>
                <a:cxn ang="0">
                  <a:pos x="T12" y="T13"/>
                </a:cxn>
              </a:cxnLst>
              <a:rect l="0" t="0" r="r" b="b"/>
              <a:pathLst>
                <a:path w="739" h="853">
                  <a:moveTo>
                    <a:pt x="739" y="213"/>
                  </a:moveTo>
                  <a:lnTo>
                    <a:pt x="370" y="0"/>
                  </a:lnTo>
                  <a:lnTo>
                    <a:pt x="0" y="213"/>
                  </a:lnTo>
                  <a:lnTo>
                    <a:pt x="0" y="640"/>
                  </a:lnTo>
                  <a:lnTo>
                    <a:pt x="370" y="853"/>
                  </a:lnTo>
                  <a:lnTo>
                    <a:pt x="739" y="640"/>
                  </a:lnTo>
                  <a:lnTo>
                    <a:pt x="739" y="2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a:solidFill>
                    <a:schemeClr val="accent3">
                      <a:lumMod val="100000"/>
                    </a:schemeClr>
                  </a:solidFill>
                  <a:latin typeface="Impact" panose="020B0806030902050204" pitchFamily="34" charset="0"/>
                </a:rPr>
                <a:t>03</a:t>
              </a:r>
            </a:p>
          </p:txBody>
        </p:sp>
      </p:grpSp>
      <p:grpSp>
        <p:nvGrpSpPr>
          <p:cNvPr id="4" name="组合 3">
            <a:extLst>
              <a:ext uri="{FF2B5EF4-FFF2-40B4-BE49-F238E27FC236}">
                <a16:creationId xmlns:a16="http://schemas.microsoft.com/office/drawing/2014/main" id="{8EB02FC7-A8C9-460A-9B23-6FB36B5EE534}"/>
              </a:ext>
            </a:extLst>
          </p:cNvPr>
          <p:cNvGrpSpPr/>
          <p:nvPr userDrawn="1"/>
        </p:nvGrpSpPr>
        <p:grpSpPr>
          <a:xfrm>
            <a:off x="3155616" y="2940129"/>
            <a:ext cx="9036384" cy="1236799"/>
            <a:chOff x="3155616" y="2940129"/>
            <a:chExt cx="9036384" cy="1236799"/>
          </a:xfrm>
        </p:grpSpPr>
        <p:sp>
          <p:nvSpPr>
            <p:cNvPr id="27" name="íšľíďé">
              <a:extLst>
                <a:ext uri="{FF2B5EF4-FFF2-40B4-BE49-F238E27FC236}">
                  <a16:creationId xmlns:a16="http://schemas.microsoft.com/office/drawing/2014/main" id="{DA7D7F0F-02AA-4F8B-B35E-D65904453DC6}"/>
                </a:ext>
              </a:extLst>
            </p:cNvPr>
            <p:cNvSpPr>
              <a:spLocks/>
            </p:cNvSpPr>
            <p:nvPr userDrawn="1"/>
          </p:nvSpPr>
          <p:spPr bwMode="auto">
            <a:xfrm>
              <a:off x="3155616" y="2987492"/>
              <a:ext cx="9036384" cy="1151307"/>
            </a:xfrm>
            <a:custGeom>
              <a:avLst/>
              <a:gdLst>
                <a:gd name="T0" fmla="*/ 314 w 3482"/>
                <a:gd name="T1" fmla="*/ 1004 h 1004"/>
                <a:gd name="T2" fmla="*/ 3482 w 3482"/>
                <a:gd name="T3" fmla="*/ 1004 h 1004"/>
                <a:gd name="T4" fmla="*/ 3482 w 3482"/>
                <a:gd name="T5" fmla="*/ 0 h 1004"/>
                <a:gd name="T6" fmla="*/ 310 w 3482"/>
                <a:gd name="T7" fmla="*/ 0 h 1004"/>
                <a:gd name="T8" fmla="*/ 0 w 3482"/>
                <a:gd name="T9" fmla="*/ 461 h 1004"/>
                <a:gd name="T10" fmla="*/ 314 w 3482"/>
                <a:gd name="T11" fmla="*/ 1004 h 1004"/>
              </a:gdLst>
              <a:ahLst/>
              <a:cxnLst>
                <a:cxn ang="0">
                  <a:pos x="T0" y="T1"/>
                </a:cxn>
                <a:cxn ang="0">
                  <a:pos x="T2" y="T3"/>
                </a:cxn>
                <a:cxn ang="0">
                  <a:pos x="T4" y="T5"/>
                </a:cxn>
                <a:cxn ang="0">
                  <a:pos x="T6" y="T7"/>
                </a:cxn>
                <a:cxn ang="0">
                  <a:pos x="T8" y="T9"/>
                </a:cxn>
                <a:cxn ang="0">
                  <a:pos x="T10" y="T11"/>
                </a:cxn>
              </a:cxnLst>
              <a:rect l="0" t="0" r="r" b="b"/>
              <a:pathLst>
                <a:path w="3482" h="1004">
                  <a:moveTo>
                    <a:pt x="314" y="1004"/>
                  </a:moveTo>
                  <a:lnTo>
                    <a:pt x="3482" y="1004"/>
                  </a:lnTo>
                  <a:lnTo>
                    <a:pt x="3482" y="0"/>
                  </a:lnTo>
                  <a:lnTo>
                    <a:pt x="310" y="0"/>
                  </a:lnTo>
                  <a:lnTo>
                    <a:pt x="0" y="461"/>
                  </a:lnTo>
                  <a:lnTo>
                    <a:pt x="314" y="1004"/>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iṩļiḋê">
              <a:extLst>
                <a:ext uri="{FF2B5EF4-FFF2-40B4-BE49-F238E27FC236}">
                  <a16:creationId xmlns:a16="http://schemas.microsoft.com/office/drawing/2014/main" id="{CB4DF6E8-ECD1-46FE-882D-6A8BB585DCB9}"/>
                </a:ext>
              </a:extLst>
            </p:cNvPr>
            <p:cNvSpPr>
              <a:spLocks/>
            </p:cNvSpPr>
            <p:nvPr userDrawn="1"/>
          </p:nvSpPr>
          <p:spPr bwMode="auto">
            <a:xfrm>
              <a:off x="8311265" y="2940129"/>
              <a:ext cx="1070398" cy="1236799"/>
            </a:xfrm>
            <a:custGeom>
              <a:avLst/>
              <a:gdLst>
                <a:gd name="T0" fmla="*/ 907 w 907"/>
                <a:gd name="T1" fmla="*/ 261 h 1048"/>
                <a:gd name="T2" fmla="*/ 454 w 907"/>
                <a:gd name="T3" fmla="*/ 0 h 1048"/>
                <a:gd name="T4" fmla="*/ 0 w 907"/>
                <a:gd name="T5" fmla="*/ 261 h 1048"/>
                <a:gd name="T6" fmla="*/ 0 w 907"/>
                <a:gd name="T7" fmla="*/ 786 h 1048"/>
                <a:gd name="T8" fmla="*/ 454 w 907"/>
                <a:gd name="T9" fmla="*/ 1048 h 1048"/>
                <a:gd name="T10" fmla="*/ 907 w 907"/>
                <a:gd name="T11" fmla="*/ 786 h 1048"/>
                <a:gd name="T12" fmla="*/ 907 w 907"/>
                <a:gd name="T13" fmla="*/ 261 h 1048"/>
              </a:gdLst>
              <a:ahLst/>
              <a:cxnLst>
                <a:cxn ang="0">
                  <a:pos x="T0" y="T1"/>
                </a:cxn>
                <a:cxn ang="0">
                  <a:pos x="T2" y="T3"/>
                </a:cxn>
                <a:cxn ang="0">
                  <a:pos x="T4" y="T5"/>
                </a:cxn>
                <a:cxn ang="0">
                  <a:pos x="T6" y="T7"/>
                </a:cxn>
                <a:cxn ang="0">
                  <a:pos x="T8" y="T9"/>
                </a:cxn>
                <a:cxn ang="0">
                  <a:pos x="T10" y="T11"/>
                </a:cxn>
                <a:cxn ang="0">
                  <a:pos x="T12" y="T13"/>
                </a:cxn>
              </a:cxnLst>
              <a:rect l="0" t="0" r="r" b="b"/>
              <a:pathLst>
                <a:path w="907" h="1048">
                  <a:moveTo>
                    <a:pt x="907" y="261"/>
                  </a:moveTo>
                  <a:lnTo>
                    <a:pt x="454" y="0"/>
                  </a:lnTo>
                  <a:lnTo>
                    <a:pt x="0" y="261"/>
                  </a:lnTo>
                  <a:lnTo>
                    <a:pt x="0" y="786"/>
                  </a:lnTo>
                  <a:lnTo>
                    <a:pt x="454" y="1048"/>
                  </a:lnTo>
                  <a:lnTo>
                    <a:pt x="907" y="786"/>
                  </a:lnTo>
                  <a:lnTo>
                    <a:pt x="907" y="261"/>
                  </a:lnTo>
                  <a:close/>
                </a:path>
              </a:pathLst>
            </a:custGeom>
            <a:solidFill>
              <a:schemeClr val="accent2">
                <a:lumMod val="75000"/>
              </a:schemeClr>
            </a:solidFill>
            <a:ln>
              <a:noFill/>
            </a:ln>
          </p:spPr>
          <p:txBody>
            <a:bodyPr anchor="ctr"/>
            <a:lstStyle/>
            <a:p>
              <a:pPr algn="ctr"/>
              <a:endParaRPr/>
            </a:p>
          </p:txBody>
        </p:sp>
        <p:sp>
          <p:nvSpPr>
            <p:cNvPr id="32" name="iṩ1íḑè">
              <a:extLst>
                <a:ext uri="{FF2B5EF4-FFF2-40B4-BE49-F238E27FC236}">
                  <a16:creationId xmlns:a16="http://schemas.microsoft.com/office/drawing/2014/main" id="{D7B4FFE3-6688-4F73-A9F7-32749C81AA60}"/>
                </a:ext>
              </a:extLst>
            </p:cNvPr>
            <p:cNvSpPr>
              <a:spLocks/>
            </p:cNvSpPr>
            <p:nvPr userDrawn="1"/>
          </p:nvSpPr>
          <p:spPr bwMode="auto">
            <a:xfrm>
              <a:off x="8404498" y="3039263"/>
              <a:ext cx="898095" cy="1037354"/>
            </a:xfrm>
            <a:custGeom>
              <a:avLst/>
              <a:gdLst>
                <a:gd name="T0" fmla="*/ 761 w 761"/>
                <a:gd name="T1" fmla="*/ 220 h 879"/>
                <a:gd name="T2" fmla="*/ 380 w 761"/>
                <a:gd name="T3" fmla="*/ 0 h 879"/>
                <a:gd name="T4" fmla="*/ 0 w 761"/>
                <a:gd name="T5" fmla="*/ 220 h 879"/>
                <a:gd name="T6" fmla="*/ 0 w 761"/>
                <a:gd name="T7" fmla="*/ 659 h 879"/>
                <a:gd name="T8" fmla="*/ 380 w 761"/>
                <a:gd name="T9" fmla="*/ 879 h 879"/>
                <a:gd name="T10" fmla="*/ 761 w 761"/>
                <a:gd name="T11" fmla="*/ 659 h 879"/>
                <a:gd name="T12" fmla="*/ 761 w 761"/>
                <a:gd name="T13" fmla="*/ 220 h 879"/>
              </a:gdLst>
              <a:ahLst/>
              <a:cxnLst>
                <a:cxn ang="0">
                  <a:pos x="T0" y="T1"/>
                </a:cxn>
                <a:cxn ang="0">
                  <a:pos x="T2" y="T3"/>
                </a:cxn>
                <a:cxn ang="0">
                  <a:pos x="T4" y="T5"/>
                </a:cxn>
                <a:cxn ang="0">
                  <a:pos x="T6" y="T7"/>
                </a:cxn>
                <a:cxn ang="0">
                  <a:pos x="T8" y="T9"/>
                </a:cxn>
                <a:cxn ang="0">
                  <a:pos x="T10" y="T11"/>
                </a:cxn>
                <a:cxn ang="0">
                  <a:pos x="T12" y="T13"/>
                </a:cxn>
              </a:cxnLst>
              <a:rect l="0" t="0" r="r" b="b"/>
              <a:pathLst>
                <a:path w="761" h="879">
                  <a:moveTo>
                    <a:pt x="761" y="220"/>
                  </a:moveTo>
                  <a:lnTo>
                    <a:pt x="380" y="0"/>
                  </a:lnTo>
                  <a:lnTo>
                    <a:pt x="0" y="220"/>
                  </a:lnTo>
                  <a:lnTo>
                    <a:pt x="0" y="659"/>
                  </a:lnTo>
                  <a:lnTo>
                    <a:pt x="380" y="879"/>
                  </a:lnTo>
                  <a:lnTo>
                    <a:pt x="761" y="659"/>
                  </a:lnTo>
                  <a:lnTo>
                    <a:pt x="761" y="2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2">
                      <a:lumMod val="100000"/>
                    </a:schemeClr>
                  </a:solidFill>
                  <a:latin typeface="Impact" panose="020B0806030902050204" pitchFamily="34" charset="0"/>
                </a:rPr>
                <a:t>02</a:t>
              </a:r>
            </a:p>
          </p:txBody>
        </p:sp>
      </p:grpSp>
      <p:grpSp>
        <p:nvGrpSpPr>
          <p:cNvPr id="3" name="组合 2">
            <a:extLst>
              <a:ext uri="{FF2B5EF4-FFF2-40B4-BE49-F238E27FC236}">
                <a16:creationId xmlns:a16="http://schemas.microsoft.com/office/drawing/2014/main" id="{D1300C73-17AE-4000-B345-5F241982DBA1}"/>
              </a:ext>
            </a:extLst>
          </p:cNvPr>
          <p:cNvGrpSpPr/>
          <p:nvPr userDrawn="1"/>
        </p:nvGrpSpPr>
        <p:grpSpPr>
          <a:xfrm>
            <a:off x="2440063" y="1723949"/>
            <a:ext cx="6349189" cy="1201392"/>
            <a:chOff x="2440063" y="1723949"/>
            <a:chExt cx="6349189" cy="1201392"/>
          </a:xfrm>
        </p:grpSpPr>
        <p:sp>
          <p:nvSpPr>
            <p:cNvPr id="26" name="îśḻiḑê">
              <a:extLst>
                <a:ext uri="{FF2B5EF4-FFF2-40B4-BE49-F238E27FC236}">
                  <a16:creationId xmlns:a16="http://schemas.microsoft.com/office/drawing/2014/main" id="{AD7BE054-D767-404B-96F8-DF96F36BFEDC}"/>
                </a:ext>
              </a:extLst>
            </p:cNvPr>
            <p:cNvSpPr>
              <a:spLocks/>
            </p:cNvSpPr>
            <p:nvPr userDrawn="1"/>
          </p:nvSpPr>
          <p:spPr bwMode="auto">
            <a:xfrm>
              <a:off x="2440063" y="1762795"/>
              <a:ext cx="6349189" cy="1114612"/>
            </a:xfrm>
            <a:custGeom>
              <a:avLst/>
              <a:gdLst>
                <a:gd name="T0" fmla="*/ 303 w 3367"/>
                <a:gd name="T1" fmla="*/ 972 h 972"/>
                <a:gd name="T2" fmla="*/ 3367 w 3367"/>
                <a:gd name="T3" fmla="*/ 972 h 972"/>
                <a:gd name="T4" fmla="*/ 3367 w 3367"/>
                <a:gd name="T5" fmla="*/ 0 h 972"/>
                <a:gd name="T6" fmla="*/ 298 w 3367"/>
                <a:gd name="T7" fmla="*/ 0 h 972"/>
                <a:gd name="T8" fmla="*/ 0 w 3367"/>
                <a:gd name="T9" fmla="*/ 447 h 972"/>
                <a:gd name="T10" fmla="*/ 303 w 3367"/>
                <a:gd name="T11" fmla="*/ 972 h 972"/>
              </a:gdLst>
              <a:ahLst/>
              <a:cxnLst>
                <a:cxn ang="0">
                  <a:pos x="T0" y="T1"/>
                </a:cxn>
                <a:cxn ang="0">
                  <a:pos x="T2" y="T3"/>
                </a:cxn>
                <a:cxn ang="0">
                  <a:pos x="T4" y="T5"/>
                </a:cxn>
                <a:cxn ang="0">
                  <a:pos x="T6" y="T7"/>
                </a:cxn>
                <a:cxn ang="0">
                  <a:pos x="T8" y="T9"/>
                </a:cxn>
                <a:cxn ang="0">
                  <a:pos x="T10" y="T11"/>
                </a:cxn>
              </a:cxnLst>
              <a:rect l="0" t="0" r="r" b="b"/>
              <a:pathLst>
                <a:path w="3367" h="972">
                  <a:moveTo>
                    <a:pt x="303" y="972"/>
                  </a:moveTo>
                  <a:lnTo>
                    <a:pt x="3367" y="972"/>
                  </a:lnTo>
                  <a:lnTo>
                    <a:pt x="3367" y="0"/>
                  </a:lnTo>
                  <a:lnTo>
                    <a:pt x="298" y="0"/>
                  </a:lnTo>
                  <a:lnTo>
                    <a:pt x="0" y="447"/>
                  </a:lnTo>
                  <a:lnTo>
                    <a:pt x="303" y="972"/>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ïSḻïdé">
              <a:extLst>
                <a:ext uri="{FF2B5EF4-FFF2-40B4-BE49-F238E27FC236}">
                  <a16:creationId xmlns:a16="http://schemas.microsoft.com/office/drawing/2014/main" id="{73F8C075-320D-4729-B238-E2C6CAEB746F}"/>
                </a:ext>
              </a:extLst>
            </p:cNvPr>
            <p:cNvSpPr>
              <a:spLocks/>
            </p:cNvSpPr>
            <p:nvPr userDrawn="1"/>
          </p:nvSpPr>
          <p:spPr bwMode="auto">
            <a:xfrm>
              <a:off x="7446251" y="1723949"/>
              <a:ext cx="1042072" cy="1201392"/>
            </a:xfrm>
            <a:custGeom>
              <a:avLst/>
              <a:gdLst>
                <a:gd name="T0" fmla="*/ 883 w 883"/>
                <a:gd name="T1" fmla="*/ 253 h 1018"/>
                <a:gd name="T2" fmla="*/ 441 w 883"/>
                <a:gd name="T3" fmla="*/ 0 h 1018"/>
                <a:gd name="T4" fmla="*/ 0 w 883"/>
                <a:gd name="T5" fmla="*/ 253 h 1018"/>
                <a:gd name="T6" fmla="*/ 0 w 883"/>
                <a:gd name="T7" fmla="*/ 764 h 1018"/>
                <a:gd name="T8" fmla="*/ 441 w 883"/>
                <a:gd name="T9" fmla="*/ 1018 h 1018"/>
                <a:gd name="T10" fmla="*/ 879 w 883"/>
                <a:gd name="T11" fmla="*/ 766 h 1018"/>
                <a:gd name="T12" fmla="*/ 883 w 883"/>
                <a:gd name="T13" fmla="*/ 253 h 1018"/>
              </a:gdLst>
              <a:ahLst/>
              <a:cxnLst>
                <a:cxn ang="0">
                  <a:pos x="T0" y="T1"/>
                </a:cxn>
                <a:cxn ang="0">
                  <a:pos x="T2" y="T3"/>
                </a:cxn>
                <a:cxn ang="0">
                  <a:pos x="T4" y="T5"/>
                </a:cxn>
                <a:cxn ang="0">
                  <a:pos x="T6" y="T7"/>
                </a:cxn>
                <a:cxn ang="0">
                  <a:pos x="T8" y="T9"/>
                </a:cxn>
                <a:cxn ang="0">
                  <a:pos x="T10" y="T11"/>
                </a:cxn>
                <a:cxn ang="0">
                  <a:pos x="T12" y="T13"/>
                </a:cxn>
              </a:cxnLst>
              <a:rect l="0" t="0" r="r" b="b"/>
              <a:pathLst>
                <a:path w="883" h="1018">
                  <a:moveTo>
                    <a:pt x="883" y="253"/>
                  </a:moveTo>
                  <a:lnTo>
                    <a:pt x="441" y="0"/>
                  </a:lnTo>
                  <a:lnTo>
                    <a:pt x="0" y="253"/>
                  </a:lnTo>
                  <a:lnTo>
                    <a:pt x="0" y="764"/>
                  </a:lnTo>
                  <a:lnTo>
                    <a:pt x="441" y="1018"/>
                  </a:lnTo>
                  <a:lnTo>
                    <a:pt x="879" y="766"/>
                  </a:lnTo>
                  <a:lnTo>
                    <a:pt x="883" y="253"/>
                  </a:lnTo>
                  <a:close/>
                </a:path>
              </a:pathLst>
            </a:custGeom>
            <a:solidFill>
              <a:schemeClr val="accent1">
                <a:lumMod val="75000"/>
              </a:schemeClr>
            </a:solidFill>
            <a:ln>
              <a:noFill/>
            </a:ln>
          </p:spPr>
          <p:txBody>
            <a:bodyPr anchor="ctr"/>
            <a:lstStyle/>
            <a:p>
              <a:pPr algn="ctr"/>
              <a:endParaRPr/>
            </a:p>
          </p:txBody>
        </p:sp>
        <p:sp>
          <p:nvSpPr>
            <p:cNvPr id="34" name="îśliďe">
              <a:extLst>
                <a:ext uri="{FF2B5EF4-FFF2-40B4-BE49-F238E27FC236}">
                  <a16:creationId xmlns:a16="http://schemas.microsoft.com/office/drawing/2014/main" id="{DCD9F755-5655-428C-855A-E0CF2391C209}"/>
                </a:ext>
              </a:extLst>
            </p:cNvPr>
            <p:cNvSpPr>
              <a:spLocks/>
            </p:cNvSpPr>
            <p:nvPr userDrawn="1"/>
          </p:nvSpPr>
          <p:spPr bwMode="auto">
            <a:xfrm>
              <a:off x="7538302" y="1819541"/>
              <a:ext cx="872130" cy="1009027"/>
            </a:xfrm>
            <a:custGeom>
              <a:avLst/>
              <a:gdLst>
                <a:gd name="T0" fmla="*/ 739 w 739"/>
                <a:gd name="T1" fmla="*/ 215 h 855"/>
                <a:gd name="T2" fmla="*/ 369 w 739"/>
                <a:gd name="T3" fmla="*/ 0 h 855"/>
                <a:gd name="T4" fmla="*/ 0 w 739"/>
                <a:gd name="T5" fmla="*/ 215 h 855"/>
                <a:gd name="T6" fmla="*/ 0 w 739"/>
                <a:gd name="T7" fmla="*/ 641 h 855"/>
                <a:gd name="T8" fmla="*/ 369 w 739"/>
                <a:gd name="T9" fmla="*/ 855 h 855"/>
                <a:gd name="T10" fmla="*/ 739 w 739"/>
                <a:gd name="T11" fmla="*/ 641 h 855"/>
                <a:gd name="T12" fmla="*/ 739 w 739"/>
                <a:gd name="T13" fmla="*/ 215 h 855"/>
              </a:gdLst>
              <a:ahLst/>
              <a:cxnLst>
                <a:cxn ang="0">
                  <a:pos x="T0" y="T1"/>
                </a:cxn>
                <a:cxn ang="0">
                  <a:pos x="T2" y="T3"/>
                </a:cxn>
                <a:cxn ang="0">
                  <a:pos x="T4" y="T5"/>
                </a:cxn>
                <a:cxn ang="0">
                  <a:pos x="T6" y="T7"/>
                </a:cxn>
                <a:cxn ang="0">
                  <a:pos x="T8" y="T9"/>
                </a:cxn>
                <a:cxn ang="0">
                  <a:pos x="T10" y="T11"/>
                </a:cxn>
                <a:cxn ang="0">
                  <a:pos x="T12" y="T13"/>
                </a:cxn>
              </a:cxnLst>
              <a:rect l="0" t="0" r="r" b="b"/>
              <a:pathLst>
                <a:path w="739" h="855">
                  <a:moveTo>
                    <a:pt x="739" y="215"/>
                  </a:moveTo>
                  <a:lnTo>
                    <a:pt x="369" y="0"/>
                  </a:lnTo>
                  <a:lnTo>
                    <a:pt x="0" y="215"/>
                  </a:lnTo>
                  <a:lnTo>
                    <a:pt x="0" y="641"/>
                  </a:lnTo>
                  <a:lnTo>
                    <a:pt x="369" y="855"/>
                  </a:lnTo>
                  <a:lnTo>
                    <a:pt x="739" y="641"/>
                  </a:lnTo>
                  <a:lnTo>
                    <a:pt x="739" y="2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1">
                      <a:lumMod val="100000"/>
                    </a:schemeClr>
                  </a:solidFill>
                  <a:latin typeface="Impact" panose="020B0806030902050204" pitchFamily="34" charset="0"/>
                </a:rPr>
                <a:t>01</a:t>
              </a:r>
            </a:p>
          </p:txBody>
        </p:sp>
      </p:grpSp>
      <p:sp>
        <p:nvSpPr>
          <p:cNvPr id="43" name="文本占位符 42">
            <a:extLst>
              <a:ext uri="{FF2B5EF4-FFF2-40B4-BE49-F238E27FC236}">
                <a16:creationId xmlns:a16="http://schemas.microsoft.com/office/drawing/2014/main" id="{9A5AABD2-CCB7-4FF4-A64F-B4418CF82F68}"/>
              </a:ext>
            </a:extLst>
          </p:cNvPr>
          <p:cNvSpPr>
            <a:spLocks noGrp="1"/>
          </p:cNvSpPr>
          <p:nvPr>
            <p:ph type="body" sz="quarter" idx="11" hasCustomPrompt="1"/>
          </p:nvPr>
        </p:nvSpPr>
        <p:spPr>
          <a:xfrm>
            <a:off x="3155616" y="2095644"/>
            <a:ext cx="4212744" cy="429349"/>
          </a:xfrm>
        </p:spPr>
        <p:txBody>
          <a:bodyPr>
            <a:normAutofit/>
          </a:bodyPr>
          <a:lstStyle>
            <a:lvl1pPr marL="0" indent="0">
              <a:buNone/>
              <a:defRPr sz="2800" b="1">
                <a:solidFill>
                  <a:schemeClr val="bg1"/>
                </a:solidFill>
                <a:latin typeface="+mj-ea"/>
                <a:ea typeface="+mj-ea"/>
              </a:defRPr>
            </a:lvl1pPr>
          </a:lstStyle>
          <a:p>
            <a:pPr lvl="0"/>
            <a:r>
              <a:rPr lang="en-US" altLang="zh-CN" dirty="0"/>
              <a:t>Text here</a:t>
            </a:r>
          </a:p>
        </p:txBody>
      </p:sp>
      <p:sp>
        <p:nvSpPr>
          <p:cNvPr id="46" name="文本占位符 42">
            <a:extLst>
              <a:ext uri="{FF2B5EF4-FFF2-40B4-BE49-F238E27FC236}">
                <a16:creationId xmlns:a16="http://schemas.microsoft.com/office/drawing/2014/main" id="{7355EE63-6498-4293-834E-10DAA6C20942}"/>
              </a:ext>
            </a:extLst>
          </p:cNvPr>
          <p:cNvSpPr>
            <a:spLocks noGrp="1"/>
          </p:cNvSpPr>
          <p:nvPr>
            <p:ph type="body" sz="quarter" idx="13" hasCustomPrompt="1"/>
          </p:nvPr>
        </p:nvSpPr>
        <p:spPr>
          <a:xfrm>
            <a:off x="4039536" y="3335165"/>
            <a:ext cx="4192659" cy="447128"/>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48" name="文本占位符 42">
            <a:extLst>
              <a:ext uri="{FF2B5EF4-FFF2-40B4-BE49-F238E27FC236}">
                <a16:creationId xmlns:a16="http://schemas.microsoft.com/office/drawing/2014/main" id="{913D5177-253F-4DDA-BF8C-9CBDD1B9D15F}"/>
              </a:ext>
            </a:extLst>
          </p:cNvPr>
          <p:cNvSpPr>
            <a:spLocks noGrp="1"/>
          </p:cNvSpPr>
          <p:nvPr>
            <p:ph type="body" sz="quarter" idx="15" hasCustomPrompt="1"/>
          </p:nvPr>
        </p:nvSpPr>
        <p:spPr>
          <a:xfrm>
            <a:off x="3602656" y="4606089"/>
            <a:ext cx="4132107" cy="433504"/>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38" name="文本占位符 18">
            <a:extLst>
              <a:ext uri="{FF2B5EF4-FFF2-40B4-BE49-F238E27FC236}">
                <a16:creationId xmlns:a16="http://schemas.microsoft.com/office/drawing/2014/main" id="{95F77208-5C02-4E8F-B383-5A1C9DCE7674}"/>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29550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00" fill="hold"/>
                                        <p:tgtEl>
                                          <p:spTgt spid="10"/>
                                        </p:tgtEl>
                                        <p:attrNameLst>
                                          <p:attrName>ppt_x</p:attrName>
                                        </p:attrNameLst>
                                      </p:cBhvr>
                                      <p:tavLst>
                                        <p:tav tm="0">
                                          <p:val>
                                            <p:strVal val="1+#ppt_w/2"/>
                                          </p:val>
                                        </p:tav>
                                        <p:tav tm="100000">
                                          <p:val>
                                            <p:strVal val="#ppt_x"/>
                                          </p:val>
                                        </p:tav>
                                      </p:tavLst>
                                    </p:anim>
                                    <p:anim calcmode="lin" valueType="num">
                                      <p:cBhvr additive="base">
                                        <p:cTn id="8" dur="3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800"/>
                            </p:stCondLst>
                            <p:childTnLst>
                              <p:par>
                                <p:cTn id="14" presetID="22" presetClass="entr" presetSubtype="8" fill="hold" grpId="0" nodeType="afterEffect">
                                  <p:stCondLst>
                                    <p:cond delay="0"/>
                                  </p:stCondLst>
                                  <p:childTnLst>
                                    <p:set>
                                      <p:cBhvr>
                                        <p:cTn id="15" dur="1" fill="hold">
                                          <p:stCondLst>
                                            <p:cond delay="0"/>
                                          </p:stCondLst>
                                        </p:cTn>
                                        <p:tgtEl>
                                          <p:spTgt spid="43">
                                            <p:txEl>
                                              <p:pRg st="0" end="0"/>
                                            </p:txEl>
                                          </p:spTgt>
                                        </p:tgtEl>
                                        <p:attrNameLst>
                                          <p:attrName>style.visibility</p:attrName>
                                        </p:attrNameLst>
                                      </p:cBhvr>
                                      <p:to>
                                        <p:strVal val="visible"/>
                                      </p:to>
                                    </p:set>
                                    <p:animEffect transition="in" filter="wipe(left)">
                                      <p:cBhvr>
                                        <p:cTn id="16" dur="500"/>
                                        <p:tgtEl>
                                          <p:spTgt spid="43">
                                            <p:txEl>
                                              <p:pRg st="0" end="0"/>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par>
                                <p:cTn id="23" presetID="22" presetClass="entr" presetSubtype="8" fill="hold" nodeType="withEffect">
                                  <p:stCondLst>
                                    <p:cond delay="10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grpId="0" nodeType="withEffect">
                                  <p:stCondLst>
                                    <p:cond delay="200"/>
                                  </p:stCondLst>
                                  <p:childTnLst>
                                    <p:set>
                                      <p:cBhvr>
                                        <p:cTn id="27" dur="1" fill="hold">
                                          <p:stCondLst>
                                            <p:cond delay="0"/>
                                          </p:stCondLst>
                                        </p:cTn>
                                        <p:tgtEl>
                                          <p:spTgt spid="48">
                                            <p:txEl>
                                              <p:pRg st="0" end="0"/>
                                            </p:txEl>
                                          </p:spTgt>
                                        </p:tgtEl>
                                        <p:attrNameLst>
                                          <p:attrName>style.visibility</p:attrName>
                                        </p:attrNameLst>
                                      </p:cBhvr>
                                      <p:to>
                                        <p:strVal val="visible"/>
                                      </p:to>
                                    </p:set>
                                    <p:animEffect transition="in" filter="wipe(left)">
                                      <p:cBhvr>
                                        <p:cTn id="28" dur="500"/>
                                        <p:tgtEl>
                                          <p:spTgt spid="48">
                                            <p:txEl>
                                              <p:pRg st="0" end="0"/>
                                            </p:txEl>
                                          </p:spTgt>
                                        </p:tgtEl>
                                      </p:cBhvr>
                                    </p:animEffect>
                                  </p:childTnLst>
                                </p:cTn>
                              </p:par>
                              <p:par>
                                <p:cTn id="29" presetID="22" presetClass="entr" presetSubtype="8"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6" grpId="0">
        <p:tmplLst>
          <p:tmpl>
            <p:tnLst>
              <p:par>
                <p:cTn presetID="22" presetClass="entr" presetSubtype="8" fill="hold" nodeType="withEffect">
                  <p:stCondLst>
                    <p:cond delay="10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8" grpId="0" build="p">
        <p:tmplLst>
          <p:tmpl lvl="1">
            <p:tnLst>
              <p:par>
                <p:cTn presetID="22" presetClass="entr" presetSubtype="8"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771ED08-5250-4E9C-B55F-85318DA376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EB6E55B2-2CB0-4F1E-BF9A-2620ADC9E8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id="{791CD7A7-E6BA-4C5E-B51B-C606F0BCD6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dirty="0"/>
          </a:p>
        </p:txBody>
      </p:sp>
      <p:sp>
        <p:nvSpPr>
          <p:cNvPr id="5" name="页脚占位符 4">
            <a:extLst>
              <a:ext uri="{FF2B5EF4-FFF2-40B4-BE49-F238E27FC236}">
                <a16:creationId xmlns:a16="http://schemas.microsoft.com/office/drawing/2014/main" id="{BEE6A1FF-2962-4A3A-9CE4-55A3E32729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35DF93C0-E5C3-443F-BC8D-E0B8793E60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F568D9-5627-4125-B0D8-E2B591B50075}" type="slidenum">
              <a:rPr lang="zh-CN" altLang="en-US" smtClean="0"/>
              <a:t>‹#›</a:t>
            </a:fld>
            <a:endParaRPr lang="zh-CN" altLang="en-US"/>
          </a:p>
        </p:txBody>
      </p:sp>
    </p:spTree>
    <p:extLst>
      <p:ext uri="{BB962C8B-B14F-4D97-AF65-F5344CB8AC3E}">
        <p14:creationId xmlns:p14="http://schemas.microsoft.com/office/powerpoint/2010/main" val="1819407786"/>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74" r:id="rId3"/>
    <p:sldLayoutId id="2147483670" r:id="rId4"/>
    <p:sldLayoutId id="2147483655" r:id="rId5"/>
    <p:sldLayoutId id="2147483652" r:id="rId6"/>
    <p:sldLayoutId id="2147483650" r:id="rId7"/>
    <p:sldLayoutId id="2147483687" r:id="rId8"/>
    <p:sldLayoutId id="2147483689" r:id="rId9"/>
    <p:sldLayoutId id="2147483661" r:id="rId10"/>
    <p:sldLayoutId id="2147483693" r:id="rId11"/>
    <p:sldLayoutId id="2147483688" r:id="rId12"/>
    <p:sldLayoutId id="2147483692" r:id="rId13"/>
    <p:sldLayoutId id="2147483690" r:id="rId14"/>
    <p:sldLayoutId id="2147483691" r:id="rId15"/>
    <p:sldLayoutId id="2147483676" r:id="rId16"/>
    <p:sldLayoutId id="2147483682" r:id="rId17"/>
    <p:sldLayoutId id="2147483679" r:id="rId18"/>
    <p:sldLayoutId id="2147483680" r:id="rId19"/>
    <p:sldLayoutId id="2147483681" r:id="rId20"/>
    <p:sldLayoutId id="2147483685" r:id="rId21"/>
    <p:sldLayoutId id="2147483686" r:id="rId22"/>
    <p:sldLayoutId id="2147483675" r:id="rId23"/>
    <p:sldLayoutId id="2147483678" r:id="rId24"/>
    <p:sldLayoutId id="2147483651"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94C92939-98CA-43D7-AD56-77D3BB7F94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535BDEE2-F925-4E37-82A2-35464841D2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77595D2-05C8-4C20-B67B-82D82F5E33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a:extLst>
              <a:ext uri="{FF2B5EF4-FFF2-40B4-BE49-F238E27FC236}">
                <a16:creationId xmlns:a16="http://schemas.microsoft.com/office/drawing/2014/main" id="{71EA4B35-AA34-4F16-A70C-597BEBEB49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AADB4D9B-52D7-45A5-900C-94A147B3A2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305542612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720B7967-25F4-40CE-AFC2-09C681E69C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8773E2A-A9B3-492F-8D06-13E974E84E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75163C1-44DA-4000-9B9C-370FEC456D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a:extLst>
              <a:ext uri="{FF2B5EF4-FFF2-40B4-BE49-F238E27FC236}">
                <a16:creationId xmlns:a16="http://schemas.microsoft.com/office/drawing/2014/main" id="{B48A7E9D-8377-4EF7-A174-BCD82F9210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95EF801-BD53-4264-AE2C-6A3431B4E5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309817507"/>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1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46.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45.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37.xml"/><Relationship Id="rId5" Type="http://schemas.openxmlformats.org/officeDocument/2006/relationships/tags" Target="../tags/tag6.xml"/><Relationship Id="rId10" Type="http://schemas.openxmlformats.org/officeDocument/2006/relationships/slideLayout" Target="../slideLayouts/slideLayout16.xml"/><Relationship Id="rId4" Type="http://schemas.openxmlformats.org/officeDocument/2006/relationships/tags" Target="../tags/tag5.xml"/><Relationship Id="rId9" Type="http://schemas.openxmlformats.org/officeDocument/2006/relationships/tags" Target="../tags/tag10.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1BC74870-EF49-44CD-81E4-ACA38B4C8C82}"/>
              </a:ext>
            </a:extLst>
          </p:cNvPr>
          <p:cNvSpPr>
            <a:spLocks noGrp="1"/>
          </p:cNvSpPr>
          <p:nvPr>
            <p:ph type="ctrTitle"/>
          </p:nvPr>
        </p:nvSpPr>
        <p:spPr>
          <a:xfrm>
            <a:off x="200596" y="2890902"/>
            <a:ext cx="7955957" cy="989807"/>
          </a:xfrm>
        </p:spPr>
        <p:txBody>
          <a:bodyPr>
            <a:normAutofit/>
          </a:bodyPr>
          <a:lstStyle/>
          <a:p>
            <a:r>
              <a:rPr lang="zh-CN" altLang="en-US" dirty="0"/>
              <a:t>智能产线功能分析</a:t>
            </a:r>
          </a:p>
        </p:txBody>
      </p:sp>
      <p:sp>
        <p:nvSpPr>
          <p:cNvPr id="2" name="矩形 1">
            <a:extLst>
              <a:ext uri="{FF2B5EF4-FFF2-40B4-BE49-F238E27FC236}">
                <a16:creationId xmlns:a16="http://schemas.microsoft.com/office/drawing/2014/main" id="{3D234178-001B-4529-BF36-468301A6DBA9}"/>
              </a:ext>
            </a:extLst>
          </p:cNvPr>
          <p:cNvSpPr/>
          <p:nvPr/>
        </p:nvSpPr>
        <p:spPr>
          <a:xfrm>
            <a:off x="5564853" y="4143835"/>
            <a:ext cx="1139554" cy="461665"/>
          </a:xfrm>
          <a:prstGeom prst="rect">
            <a:avLst/>
          </a:prstGeom>
        </p:spPr>
        <p:txBody>
          <a:bodyPr wrap="square">
            <a:spAutoFit/>
          </a:bodyPr>
          <a:lstStyle/>
          <a:p>
            <a:r>
              <a:rPr lang="zh-CN" altLang="en-US" sz="2400" dirty="0"/>
              <a:t>演讲者</a:t>
            </a:r>
          </a:p>
        </p:txBody>
      </p:sp>
    </p:spTree>
    <p:extLst>
      <p:ext uri="{BB962C8B-B14F-4D97-AF65-F5344CB8AC3E}">
        <p14:creationId xmlns:p14="http://schemas.microsoft.com/office/powerpoint/2010/main" val="1317950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1217000" cy="481863"/>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仓储系统</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3" name="矩形 2"/>
          <p:cNvSpPr/>
          <p:nvPr/>
        </p:nvSpPr>
        <p:spPr>
          <a:xfrm>
            <a:off x="-312173" y="4323686"/>
            <a:ext cx="11543765" cy="1785104"/>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双排自动化立体仓库</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巷道式堆垛机</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仓格传感器检测系统</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托盘及工件</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en-US" altLang="zh-CN" sz="2000" dirty="0">
                <a:solidFill>
                  <a:srgbClr val="FF0000"/>
                </a:solidFill>
                <a:latin typeface="宋体" panose="02010600030101010101" pitchFamily="2" charset="-122"/>
                <a:ea typeface="宋体" panose="02010600030101010101" pitchFamily="2" charset="-122"/>
              </a:rPr>
              <a:t>               HB-CK003A           HB-3T03Z             </a:t>
            </a:r>
            <a:r>
              <a:rPr lang="zh-CN" altLang="en-US" sz="2000" dirty="0">
                <a:solidFill>
                  <a:srgbClr val="FF0000"/>
                </a:solidFill>
                <a:latin typeface="宋体" panose="02010600030101010101" pitchFamily="2" charset="-122"/>
                <a:ea typeface="宋体" panose="02010600030101010101" pitchFamily="2" charset="-122"/>
              </a:rPr>
              <a:t>与系统配套           与系统配套</a:t>
            </a:r>
            <a:endParaRPr lang="en-US" altLang="zh-CN" sz="2000" dirty="0">
              <a:solidFill>
                <a:srgbClr val="FF0000"/>
              </a:solidFill>
              <a:latin typeface="宋体" panose="02010600030101010101" pitchFamily="2" charset="-122"/>
              <a:ea typeface="宋体" panose="02010600030101010101" pitchFamily="2" charset="-122"/>
            </a:endParaRPr>
          </a:p>
          <a:p>
            <a:pPr>
              <a:lnSpc>
                <a:spcPct val="150000"/>
              </a:lnSpc>
              <a:spcBef>
                <a:spcPts val="600"/>
              </a:spcBef>
              <a:spcAft>
                <a:spcPts val="600"/>
              </a:spcAft>
            </a:pPr>
            <a:r>
              <a:rPr lang="en-US" altLang="zh-CN" sz="2000" dirty="0">
                <a:solidFill>
                  <a:srgbClr val="FF0000"/>
                </a:solidFill>
                <a:latin typeface="宋体" panose="02010600030101010101" pitchFamily="2" charset="-122"/>
                <a:ea typeface="宋体" panose="02010600030101010101" pitchFamily="2" charset="-122"/>
              </a:rPr>
              <a:t>                    4                   2                   2                      60</a:t>
            </a:r>
            <a:endParaRPr lang="zh-CN" altLang="en-US" sz="2000" dirty="0">
              <a:solidFill>
                <a:srgbClr val="FF0000"/>
              </a:solidFill>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3"/>
          <a:stretch>
            <a:fillRect/>
          </a:stretch>
        </p:blipFill>
        <p:spPr>
          <a:xfrm>
            <a:off x="1494489" y="1758328"/>
            <a:ext cx="1675316" cy="2343832"/>
          </a:xfrm>
          <a:prstGeom prst="rect">
            <a:avLst/>
          </a:prstGeom>
        </p:spPr>
      </p:pic>
      <p:pic>
        <p:nvPicPr>
          <p:cNvPr id="9" name="图片 8"/>
          <p:cNvPicPr>
            <a:picLocks noChangeAspect="1"/>
          </p:cNvPicPr>
          <p:nvPr/>
        </p:nvPicPr>
        <p:blipFill>
          <a:blip r:embed="rId4"/>
          <a:stretch>
            <a:fillRect/>
          </a:stretch>
        </p:blipFill>
        <p:spPr>
          <a:xfrm>
            <a:off x="4062047" y="1758328"/>
            <a:ext cx="1626365" cy="2343200"/>
          </a:xfrm>
          <a:prstGeom prst="rect">
            <a:avLst/>
          </a:prstGeom>
        </p:spPr>
      </p:pic>
      <p:pic>
        <p:nvPicPr>
          <p:cNvPr id="10" name="图片 9"/>
          <p:cNvPicPr>
            <a:picLocks noChangeAspect="1"/>
          </p:cNvPicPr>
          <p:nvPr/>
        </p:nvPicPr>
        <p:blipFill>
          <a:blip r:embed="rId5"/>
          <a:stretch>
            <a:fillRect/>
          </a:stretch>
        </p:blipFill>
        <p:spPr>
          <a:xfrm>
            <a:off x="6330607" y="1999107"/>
            <a:ext cx="1974226" cy="1891198"/>
          </a:xfrm>
          <a:prstGeom prst="rect">
            <a:avLst/>
          </a:prstGeom>
        </p:spPr>
      </p:pic>
      <p:pic>
        <p:nvPicPr>
          <p:cNvPr id="11" name="图片 10"/>
          <p:cNvPicPr>
            <a:picLocks noChangeAspect="1"/>
          </p:cNvPicPr>
          <p:nvPr/>
        </p:nvPicPr>
        <p:blipFill>
          <a:blip r:embed="rId6"/>
          <a:stretch>
            <a:fillRect/>
          </a:stretch>
        </p:blipFill>
        <p:spPr>
          <a:xfrm>
            <a:off x="9102185" y="2169360"/>
            <a:ext cx="1901546" cy="1362165"/>
          </a:xfrm>
          <a:prstGeom prst="rect">
            <a:avLst/>
          </a:prstGeom>
        </p:spPr>
      </p:pic>
    </p:spTree>
    <p:extLst>
      <p:ext uri="{BB962C8B-B14F-4D97-AF65-F5344CB8AC3E}">
        <p14:creationId xmlns:p14="http://schemas.microsoft.com/office/powerpoint/2010/main" val="3558995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1217000" cy="481863"/>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物流系统</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3" name="矩形 2"/>
          <p:cNvSpPr/>
          <p:nvPr/>
        </p:nvSpPr>
        <p:spPr>
          <a:xfrm>
            <a:off x="488462" y="4039495"/>
            <a:ext cx="11543765" cy="2400657"/>
          </a:xfrm>
          <a:prstGeom prst="rect">
            <a:avLst/>
          </a:prstGeom>
        </p:spPr>
        <p:txBody>
          <a:bodyPr wrap="square">
            <a:spAutoFit/>
          </a:bodyPr>
          <a:lstStyle/>
          <a:p>
            <a:pPr>
              <a:lnSpc>
                <a:spcPct val="150000"/>
              </a:lnSpc>
              <a:spcBef>
                <a:spcPts val="600"/>
              </a:spcBef>
              <a:spcAft>
                <a:spcPts val="600"/>
              </a:spcAft>
            </a:pP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双层倍速链</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出入库平移台                     升降输送机                     定位装置                     </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AGV</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小车</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输送机</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HB-BSS02                           HB-SCT03                         HB-SJJ01                                                                BS-AGV01</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6                                           4                                       2                                                                               1</a:t>
            </a:r>
          </a:p>
        </p:txBody>
      </p:sp>
      <p:pic>
        <p:nvPicPr>
          <p:cNvPr id="4" name="图片 3"/>
          <p:cNvPicPr>
            <a:picLocks noChangeAspect="1"/>
          </p:cNvPicPr>
          <p:nvPr/>
        </p:nvPicPr>
        <p:blipFill>
          <a:blip r:embed="rId3"/>
          <a:stretch>
            <a:fillRect/>
          </a:stretch>
        </p:blipFill>
        <p:spPr>
          <a:xfrm>
            <a:off x="472831" y="1901986"/>
            <a:ext cx="1752784" cy="1709399"/>
          </a:xfrm>
          <a:prstGeom prst="rect">
            <a:avLst/>
          </a:prstGeom>
        </p:spPr>
      </p:pic>
      <p:pic>
        <p:nvPicPr>
          <p:cNvPr id="6" name="图片 5"/>
          <p:cNvPicPr>
            <a:picLocks noChangeAspect="1"/>
          </p:cNvPicPr>
          <p:nvPr/>
        </p:nvPicPr>
        <p:blipFill>
          <a:blip r:embed="rId4"/>
          <a:stretch>
            <a:fillRect/>
          </a:stretch>
        </p:blipFill>
        <p:spPr>
          <a:xfrm>
            <a:off x="2654929" y="1901986"/>
            <a:ext cx="2036948" cy="1709399"/>
          </a:xfrm>
          <a:prstGeom prst="rect">
            <a:avLst/>
          </a:prstGeom>
        </p:spPr>
      </p:pic>
      <p:pic>
        <p:nvPicPr>
          <p:cNvPr id="8" name="图片 7"/>
          <p:cNvPicPr>
            <a:picLocks noChangeAspect="1"/>
          </p:cNvPicPr>
          <p:nvPr/>
        </p:nvPicPr>
        <p:blipFill>
          <a:blip r:embed="rId5"/>
          <a:stretch>
            <a:fillRect/>
          </a:stretch>
        </p:blipFill>
        <p:spPr>
          <a:xfrm>
            <a:off x="5285986" y="1473876"/>
            <a:ext cx="1516511" cy="2392887"/>
          </a:xfrm>
          <a:prstGeom prst="rect">
            <a:avLst/>
          </a:prstGeom>
        </p:spPr>
      </p:pic>
      <p:pic>
        <p:nvPicPr>
          <p:cNvPr id="12" name="图片 11"/>
          <p:cNvPicPr>
            <a:picLocks noChangeAspect="1"/>
          </p:cNvPicPr>
          <p:nvPr/>
        </p:nvPicPr>
        <p:blipFill>
          <a:blip r:embed="rId6"/>
          <a:stretch>
            <a:fillRect/>
          </a:stretch>
        </p:blipFill>
        <p:spPr>
          <a:xfrm>
            <a:off x="7396606" y="2013670"/>
            <a:ext cx="1524132" cy="1486029"/>
          </a:xfrm>
          <a:prstGeom prst="rect">
            <a:avLst/>
          </a:prstGeom>
        </p:spPr>
      </p:pic>
      <p:pic>
        <p:nvPicPr>
          <p:cNvPr id="13" name="图片 12"/>
          <p:cNvPicPr>
            <a:picLocks noChangeAspect="1"/>
          </p:cNvPicPr>
          <p:nvPr/>
        </p:nvPicPr>
        <p:blipFill>
          <a:blip r:embed="rId7"/>
          <a:stretch>
            <a:fillRect/>
          </a:stretch>
        </p:blipFill>
        <p:spPr>
          <a:xfrm>
            <a:off x="9743358" y="2082680"/>
            <a:ext cx="1939541" cy="1342005"/>
          </a:xfrm>
          <a:prstGeom prst="rect">
            <a:avLst/>
          </a:prstGeom>
        </p:spPr>
      </p:pic>
    </p:spTree>
    <p:extLst>
      <p:ext uri="{BB962C8B-B14F-4D97-AF65-F5344CB8AC3E}">
        <p14:creationId xmlns:p14="http://schemas.microsoft.com/office/powerpoint/2010/main" val="323761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1733167" cy="481863"/>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智能识别系统</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3" name="矩形 2"/>
          <p:cNvSpPr/>
          <p:nvPr/>
        </p:nvSpPr>
        <p:spPr>
          <a:xfrm>
            <a:off x="2290629" y="3873607"/>
            <a:ext cx="11543765" cy="1785104"/>
          </a:xfrm>
          <a:prstGeom prst="rect">
            <a:avLst/>
          </a:prstGeom>
        </p:spPr>
        <p:txBody>
          <a:bodyPr wrap="square">
            <a:spAutoFit/>
          </a:bodyPr>
          <a:lstStyle/>
          <a:p>
            <a:pPr>
              <a:lnSpc>
                <a:spcPct val="150000"/>
              </a:lnSpc>
              <a:spcBef>
                <a:spcPts val="600"/>
              </a:spcBef>
              <a:spcAft>
                <a:spcPts val="600"/>
              </a:spcAft>
            </a:pP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工业视觉检测</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RFID</a:t>
            </a: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识别系统</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Insight – 7010                                                                RF380</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1                                                                                 2</a:t>
            </a:r>
          </a:p>
        </p:txBody>
      </p:sp>
      <p:pic>
        <p:nvPicPr>
          <p:cNvPr id="5" name="图片 4"/>
          <p:cNvPicPr>
            <a:picLocks noChangeAspect="1"/>
          </p:cNvPicPr>
          <p:nvPr/>
        </p:nvPicPr>
        <p:blipFill>
          <a:blip r:embed="rId3"/>
          <a:stretch>
            <a:fillRect/>
          </a:stretch>
        </p:blipFill>
        <p:spPr>
          <a:xfrm>
            <a:off x="2132725" y="1719149"/>
            <a:ext cx="2327328" cy="2033473"/>
          </a:xfrm>
          <a:prstGeom prst="rect">
            <a:avLst/>
          </a:prstGeom>
        </p:spPr>
      </p:pic>
      <p:pic>
        <p:nvPicPr>
          <p:cNvPr id="9" name="图片 8"/>
          <p:cNvPicPr>
            <a:picLocks noChangeAspect="1"/>
          </p:cNvPicPr>
          <p:nvPr/>
        </p:nvPicPr>
        <p:blipFill>
          <a:blip r:embed="rId4"/>
          <a:stretch>
            <a:fillRect/>
          </a:stretch>
        </p:blipFill>
        <p:spPr>
          <a:xfrm>
            <a:off x="6694042" y="1942996"/>
            <a:ext cx="2393667" cy="1438559"/>
          </a:xfrm>
          <a:prstGeom prst="rect">
            <a:avLst/>
          </a:prstGeom>
        </p:spPr>
      </p:pic>
    </p:spTree>
    <p:extLst>
      <p:ext uri="{BB962C8B-B14F-4D97-AF65-F5344CB8AC3E}">
        <p14:creationId xmlns:p14="http://schemas.microsoft.com/office/powerpoint/2010/main" val="3608430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4185761" cy="553998"/>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a:t>
            </a:r>
            <a:r>
              <a:rPr lang="en-US" altLang="zh-CN" sz="2000" b="1" dirty="0">
                <a:solidFill>
                  <a:prstClr val="black"/>
                </a:solidFill>
                <a:latin typeface="宋体" panose="02010600030101010101" pitchFamily="2" charset="-122"/>
                <a:ea typeface="宋体" panose="02010600030101010101" pitchFamily="2" charset="-122"/>
              </a:rPr>
              <a:t>2</a:t>
            </a:r>
            <a:r>
              <a:rPr lang="zh-CN" altLang="en-US" sz="2000" b="1" dirty="0">
                <a:solidFill>
                  <a:prstClr val="black"/>
                </a:solidFill>
                <a:latin typeface="宋体" panose="02010600030101010101" pitchFamily="2" charset="-122"/>
                <a:ea typeface="宋体" panose="02010600030101010101" pitchFamily="2" charset="-122"/>
              </a:rPr>
              <a:t>）仓储系统设备组成及功能分析</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3" name="矩形 2"/>
          <p:cNvSpPr/>
          <p:nvPr/>
        </p:nvSpPr>
        <p:spPr>
          <a:xfrm>
            <a:off x="754792" y="1786400"/>
            <a:ext cx="11543765" cy="2862322"/>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仓储系统设备组成：</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仓储系统主要有双排自动化立体仓库、巷道式堆垛机、仓格传感器检测系统、</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HMI</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触摸屏、托盘与工件、电气控制系统组成。</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仓储系统功能描述：</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实现智能生产线原料及成品的存储与管理。</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34576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4185761" cy="553998"/>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a:t>
            </a:r>
            <a:r>
              <a:rPr lang="en-US" altLang="zh-CN" sz="2000" b="1" dirty="0">
                <a:solidFill>
                  <a:prstClr val="black"/>
                </a:solidFill>
                <a:latin typeface="宋体" panose="02010600030101010101" pitchFamily="2" charset="-122"/>
                <a:ea typeface="宋体" panose="02010600030101010101" pitchFamily="2" charset="-122"/>
              </a:rPr>
              <a:t>3</a:t>
            </a:r>
            <a:r>
              <a:rPr lang="zh-CN" altLang="en-US" sz="2000" b="1" dirty="0">
                <a:solidFill>
                  <a:prstClr val="black"/>
                </a:solidFill>
                <a:latin typeface="宋体" panose="02010600030101010101" pitchFamily="2" charset="-122"/>
                <a:ea typeface="宋体" panose="02010600030101010101" pitchFamily="2" charset="-122"/>
              </a:rPr>
              <a:t>）物流系统设备组成及功能分析</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3" name="矩形 2"/>
          <p:cNvSpPr/>
          <p:nvPr/>
        </p:nvSpPr>
        <p:spPr>
          <a:xfrm>
            <a:off x="754792" y="1786400"/>
            <a:ext cx="11543765" cy="3939540"/>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物流系统设备组成：</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物流系统主要有双层倍速链输送机、出入库平移台、升降输送机、定位装置、</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AGV</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移动机器人组成。</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仓储系统功能描述：</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根据工艺设置，负责对加工工件输送作业，完成各个站点的接送货、定位、物料移栽、上下层转移工作。</a:t>
            </a:r>
          </a:p>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入库完成后，工件通过码垛机、出入库平移台输送至磁导航</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AGV</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后，运行至成品展示台。</a:t>
            </a:r>
          </a:p>
        </p:txBody>
      </p:sp>
    </p:spTree>
    <p:extLst>
      <p:ext uri="{BB962C8B-B14F-4D97-AF65-F5344CB8AC3E}">
        <p14:creationId xmlns:p14="http://schemas.microsoft.com/office/powerpoint/2010/main" val="203683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2379177" cy="553998"/>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a:t>
            </a:r>
            <a:r>
              <a:rPr lang="en-US" altLang="zh-CN" sz="2000" b="1" dirty="0">
                <a:solidFill>
                  <a:prstClr val="black"/>
                </a:solidFill>
                <a:latin typeface="宋体" panose="02010600030101010101" pitchFamily="2" charset="-122"/>
                <a:ea typeface="宋体" panose="02010600030101010101" pitchFamily="2" charset="-122"/>
              </a:rPr>
              <a:t>4</a:t>
            </a:r>
            <a:r>
              <a:rPr lang="zh-CN" altLang="en-US" sz="2000" b="1" dirty="0">
                <a:solidFill>
                  <a:prstClr val="black"/>
                </a:solidFill>
                <a:latin typeface="宋体" panose="02010600030101010101" pitchFamily="2" charset="-122"/>
                <a:ea typeface="宋体" panose="02010600030101010101" pitchFamily="2" charset="-122"/>
              </a:rPr>
              <a:t>）智能识别是同</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3" name="矩形 2"/>
          <p:cNvSpPr/>
          <p:nvPr/>
        </p:nvSpPr>
        <p:spPr>
          <a:xfrm>
            <a:off x="892814" y="1450435"/>
            <a:ext cx="11543765" cy="1169551"/>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智能识别设备组成：</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智能识别系统有工业视觉检测与</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RFID</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射频识别设备组成，如图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8-4 </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智能识别系统组成所示。</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3978192" y="5842285"/>
            <a:ext cx="2888932" cy="400110"/>
          </a:xfrm>
          <a:prstGeom prst="rect">
            <a:avLst/>
          </a:prstGeom>
        </p:spPr>
        <p:txBody>
          <a:bodyPr wrap="none">
            <a:spAutoFit/>
          </a:bodyPr>
          <a:lstStyle/>
          <a:p>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8-4 </a:t>
            </a: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智能识别系统组成</a:t>
            </a:r>
            <a:endParaRPr lang="zh-CN" altLang="en-US" dirty="0"/>
          </a:p>
        </p:txBody>
      </p:sp>
      <p:pic>
        <p:nvPicPr>
          <p:cNvPr id="8" name="图片 7"/>
          <p:cNvPicPr>
            <a:picLocks noChangeAspect="1"/>
          </p:cNvPicPr>
          <p:nvPr/>
        </p:nvPicPr>
        <p:blipFill>
          <a:blip r:embed="rId3"/>
          <a:stretch>
            <a:fillRect/>
          </a:stretch>
        </p:blipFill>
        <p:spPr>
          <a:xfrm>
            <a:off x="3608941" y="2699383"/>
            <a:ext cx="3627434" cy="3063505"/>
          </a:xfrm>
          <a:prstGeom prst="rect">
            <a:avLst/>
          </a:prstGeom>
        </p:spPr>
      </p:pic>
    </p:spTree>
    <p:extLst>
      <p:ext uri="{BB962C8B-B14F-4D97-AF65-F5344CB8AC3E}">
        <p14:creationId xmlns:p14="http://schemas.microsoft.com/office/powerpoint/2010/main" val="3620792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3" name="矩形 2"/>
          <p:cNvSpPr/>
          <p:nvPr/>
        </p:nvSpPr>
        <p:spPr>
          <a:xfrm>
            <a:off x="530505" y="1674722"/>
            <a:ext cx="11543765" cy="2092881"/>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智能识别功能描述：</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智能识别系统可通过</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RFID</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视频识别系统，对托盘上工件进行信息读取和写入。并通过视觉系统检测工件的类型及位置。</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RFID</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通过工业以太网总线与总控进行信息传递与处理。</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RFID</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电子标签安装在托盘上。康耐视视觉检测装置主要进行出库零件信息检测，检测结果与总控通讯，为后续作业做准备。</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1304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4" name="矩形 3"/>
          <p:cNvSpPr/>
          <p:nvPr/>
        </p:nvSpPr>
        <p:spPr>
          <a:xfrm>
            <a:off x="681313" y="876698"/>
            <a:ext cx="5109091"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4.</a:t>
            </a:r>
            <a:r>
              <a:rPr lang="zh-CN" altLang="en-US" sz="2400" dirty="0">
                <a:latin typeface="黑体" panose="02010609060101010101" pitchFamily="49" charset="-122"/>
              </a:rPr>
              <a:t>机器人上下料系统组成及功能分析</a:t>
            </a:r>
            <a:endParaRPr lang="zh-CN" altLang="zh-CN" sz="2400" dirty="0">
              <a:latin typeface="黑体" panose="02010609060101010101" pitchFamily="49" charset="-122"/>
              <a:ea typeface="黑体" panose="02010609060101010101" pitchFamily="49" charset="-122"/>
            </a:endParaRPr>
          </a:p>
        </p:txBody>
      </p:sp>
      <p:sp>
        <p:nvSpPr>
          <p:cNvPr id="5" name="矩形 4"/>
          <p:cNvSpPr/>
          <p:nvPr/>
        </p:nvSpPr>
        <p:spPr>
          <a:xfrm>
            <a:off x="760246" y="1648103"/>
            <a:ext cx="10462719" cy="962956"/>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机器人上下料系统设备组成：机器人上下料系统主要由工业机器人、机器人末端快换工具、自动定位装置、机器人外部轴等设备组成，如图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8-5 </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机器人上下料系统设备组成所示。</a:t>
            </a:r>
          </a:p>
        </p:txBody>
      </p:sp>
      <p:pic>
        <p:nvPicPr>
          <p:cNvPr id="9" name="图片 8"/>
          <p:cNvPicPr>
            <a:picLocks noChangeAspect="1"/>
          </p:cNvPicPr>
          <p:nvPr/>
        </p:nvPicPr>
        <p:blipFill>
          <a:blip r:embed="rId3"/>
          <a:stretch>
            <a:fillRect/>
          </a:stretch>
        </p:blipFill>
        <p:spPr>
          <a:xfrm>
            <a:off x="2451249" y="2805144"/>
            <a:ext cx="7074852" cy="2431090"/>
          </a:xfrm>
          <a:prstGeom prst="rect">
            <a:avLst/>
          </a:prstGeom>
        </p:spPr>
      </p:pic>
      <p:sp>
        <p:nvSpPr>
          <p:cNvPr id="10" name="矩形 9"/>
          <p:cNvSpPr/>
          <p:nvPr/>
        </p:nvSpPr>
        <p:spPr>
          <a:xfrm>
            <a:off x="3832977" y="5522035"/>
            <a:ext cx="3914854" cy="400110"/>
          </a:xfrm>
          <a:prstGeom prst="rect">
            <a:avLst/>
          </a:prstGeom>
        </p:spPr>
        <p:txBody>
          <a:bodyPr wrap="none">
            <a:spAutoFit/>
          </a:bodyPr>
          <a:lstStyle/>
          <a:p>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8-5 </a:t>
            </a: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机器人上下料系统设备组成</a:t>
            </a:r>
            <a:endParaRPr lang="zh-CN" altLang="en-US" dirty="0"/>
          </a:p>
        </p:txBody>
      </p:sp>
    </p:spTree>
    <p:extLst>
      <p:ext uri="{BB962C8B-B14F-4D97-AF65-F5344CB8AC3E}">
        <p14:creationId xmlns:p14="http://schemas.microsoft.com/office/powerpoint/2010/main" val="3495397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5" name="矩形 4"/>
          <p:cNvSpPr/>
          <p:nvPr/>
        </p:nvSpPr>
        <p:spPr>
          <a:xfrm>
            <a:off x="592551" y="2262180"/>
            <a:ext cx="10462719" cy="2040174"/>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机器人根据产品设计工艺，在</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PLC</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控制系统的控制下，实现物料加工、工件自动化装配作业。单元通过工业机器人末端工具对双层倍速链输送线托盘上待加工工件自动拾取、搬运至数控车床夹具内，夹具夹紧加工。</a:t>
            </a:r>
          </a:p>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数控车床加工完毕，工业机器人拾取工件送回双层倍速链输送线托盘上。</a:t>
            </a:r>
          </a:p>
        </p:txBody>
      </p:sp>
      <p:sp>
        <p:nvSpPr>
          <p:cNvPr id="3" name="矩形 2"/>
          <p:cNvSpPr/>
          <p:nvPr/>
        </p:nvSpPr>
        <p:spPr>
          <a:xfrm>
            <a:off x="471782" y="1547586"/>
            <a:ext cx="3576620" cy="400110"/>
          </a:xfrm>
          <a:prstGeom prst="rect">
            <a:avLst/>
          </a:prstGeom>
        </p:spPr>
        <p:txBody>
          <a:bodyPr wrap="none">
            <a:spAutoFit/>
          </a:bodyPr>
          <a:lstStyle/>
          <a:p>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机器人上下料系统功能描述：</a:t>
            </a:r>
            <a:endParaRPr lang="zh-CN" altLang="en-US" dirty="0"/>
          </a:p>
        </p:txBody>
      </p:sp>
    </p:spTree>
    <p:extLst>
      <p:ext uri="{BB962C8B-B14F-4D97-AF65-F5344CB8AC3E}">
        <p14:creationId xmlns:p14="http://schemas.microsoft.com/office/powerpoint/2010/main" val="2700193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4" name="矩形 3"/>
          <p:cNvSpPr/>
          <p:nvPr/>
        </p:nvSpPr>
        <p:spPr>
          <a:xfrm>
            <a:off x="681313" y="876698"/>
            <a:ext cx="4493538"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5.</a:t>
            </a:r>
            <a:r>
              <a:rPr lang="zh-CN" altLang="en-US" sz="2400" dirty="0">
                <a:latin typeface="黑体" panose="02010609060101010101" pitchFamily="49" charset="-122"/>
              </a:rPr>
              <a:t>信息管理系统组成及功能分析</a:t>
            </a:r>
            <a:endParaRPr lang="zh-CN" altLang="zh-CN" sz="2400" dirty="0">
              <a:latin typeface="黑体" panose="02010609060101010101" pitchFamily="49" charset="-122"/>
              <a:ea typeface="黑体" panose="02010609060101010101" pitchFamily="49" charset="-122"/>
            </a:endParaRPr>
          </a:p>
        </p:txBody>
      </p:sp>
      <p:sp>
        <p:nvSpPr>
          <p:cNvPr id="5" name="矩形 4"/>
          <p:cNvSpPr/>
          <p:nvPr/>
        </p:nvSpPr>
        <p:spPr>
          <a:xfrm>
            <a:off x="760246" y="1523029"/>
            <a:ext cx="10462719" cy="1424621"/>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信息管理系统设备组成：信息管理有仓储管理计算机、主控工业计算机、大屏幕电子看板、液晶电视、视频监控系统、基于</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B/S</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架构的服务器与</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CAD/CAM</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编程计算机等设备组成，如图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8-6 </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信息管理系统所示。</a:t>
            </a:r>
          </a:p>
        </p:txBody>
      </p:sp>
      <p:sp>
        <p:nvSpPr>
          <p:cNvPr id="10" name="矩形 9"/>
          <p:cNvSpPr/>
          <p:nvPr/>
        </p:nvSpPr>
        <p:spPr>
          <a:xfrm>
            <a:off x="4298803" y="5806707"/>
            <a:ext cx="2375971" cy="400110"/>
          </a:xfrm>
          <a:prstGeom prst="rect">
            <a:avLst/>
          </a:prstGeom>
        </p:spPr>
        <p:txBody>
          <a:bodyPr wrap="none">
            <a:spAutoFit/>
          </a:bodyPr>
          <a:lstStyle/>
          <a:p>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8-6 </a:t>
            </a: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信息管理系统</a:t>
            </a:r>
            <a:endParaRPr lang="zh-CN" altLang="en-US" dirty="0"/>
          </a:p>
        </p:txBody>
      </p:sp>
      <p:pic>
        <p:nvPicPr>
          <p:cNvPr id="3" name="图片 2"/>
          <p:cNvPicPr>
            <a:picLocks noChangeAspect="1"/>
          </p:cNvPicPr>
          <p:nvPr/>
        </p:nvPicPr>
        <p:blipFill>
          <a:blip r:embed="rId3"/>
          <a:stretch>
            <a:fillRect/>
          </a:stretch>
        </p:blipFill>
        <p:spPr>
          <a:xfrm>
            <a:off x="1951969" y="2947650"/>
            <a:ext cx="7776011" cy="2607761"/>
          </a:xfrm>
          <a:prstGeom prst="rect">
            <a:avLst/>
          </a:prstGeom>
        </p:spPr>
      </p:pic>
    </p:spTree>
    <p:extLst>
      <p:ext uri="{BB962C8B-B14F-4D97-AF65-F5344CB8AC3E}">
        <p14:creationId xmlns:p14="http://schemas.microsoft.com/office/powerpoint/2010/main" val="755068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情景描述</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854362" y="3327313"/>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4" name="矩形 3"/>
          <p:cNvSpPr/>
          <p:nvPr/>
        </p:nvSpPr>
        <p:spPr>
          <a:xfrm>
            <a:off x="681313" y="876698"/>
            <a:ext cx="1415772" cy="646331"/>
          </a:xfrm>
          <a:prstGeom prst="rect">
            <a:avLst/>
          </a:prstGeom>
        </p:spPr>
        <p:txBody>
          <a:bodyPr wrap="none">
            <a:spAutoFit/>
          </a:bodyPr>
          <a:lstStyle/>
          <a:p>
            <a:pPr>
              <a:lnSpc>
                <a:spcPct val="150000"/>
              </a:lnSpc>
              <a:spcBef>
                <a:spcPts val="600"/>
              </a:spcBef>
              <a:spcAft>
                <a:spcPts val="600"/>
              </a:spcAft>
            </a:pPr>
            <a:r>
              <a:rPr lang="zh-CN" altLang="zh-CN" sz="2400" dirty="0">
                <a:latin typeface="黑体" panose="02010609060101010101" pitchFamily="49" charset="-122"/>
                <a:ea typeface="黑体" panose="02010609060101010101" pitchFamily="49" charset="-122"/>
              </a:rPr>
              <a:t>情境描述</a:t>
            </a:r>
          </a:p>
        </p:txBody>
      </p:sp>
      <p:sp>
        <p:nvSpPr>
          <p:cNvPr id="14" name="矩形 13"/>
          <p:cNvSpPr/>
          <p:nvPr/>
        </p:nvSpPr>
        <p:spPr>
          <a:xfrm>
            <a:off x="941145" y="1385299"/>
            <a:ext cx="10350832" cy="1477328"/>
          </a:xfrm>
          <a:prstGeom prst="rect">
            <a:avLst/>
          </a:prstGeom>
        </p:spPr>
        <p:txBody>
          <a:bodyPr wrap="square">
            <a:spAutoFit/>
          </a:bodyPr>
          <a:lstStyle/>
          <a:p>
            <a:pPr>
              <a:lnSpc>
                <a:spcPct val="150000"/>
              </a:lnSpc>
              <a:spcBef>
                <a:spcPts val="600"/>
              </a:spcBef>
              <a:spcAft>
                <a:spcPts val="600"/>
              </a:spcAft>
            </a:pPr>
            <a:r>
              <a:rPr lang="en-US" altLang="zh-CN" sz="2000" dirty="0">
                <a:latin typeface="微软雅黑" panose="020B0503020204020204" pitchFamily="34" charset="-122"/>
                <a:ea typeface="微软雅黑" panose="020B0503020204020204" pitchFamily="34" charset="-122"/>
              </a:rPr>
              <a:t>       </a:t>
            </a:r>
            <a:r>
              <a:rPr lang="zh-CN" altLang="zh-CN" sz="2000" dirty="0">
                <a:latin typeface="宋体" panose="02010600030101010101" pitchFamily="2" charset="-122"/>
                <a:ea typeface="宋体" panose="02010600030101010101" pitchFamily="2" charset="-122"/>
              </a:rPr>
              <a:t>某公司经过多年研发，研制成功了一套</a:t>
            </a:r>
            <a:r>
              <a:rPr lang="en-US" altLang="zh-CN" sz="2000" dirty="0">
                <a:latin typeface="宋体" panose="02010600030101010101" pitchFamily="2" charset="-122"/>
                <a:ea typeface="宋体" panose="02010600030101010101" pitchFamily="2" charset="-122"/>
              </a:rPr>
              <a:t>FMS</a:t>
            </a:r>
            <a:r>
              <a:rPr lang="zh-CN" altLang="zh-CN" sz="2000" dirty="0">
                <a:latin typeface="宋体" panose="02010600030101010101" pitchFamily="2" charset="-122"/>
                <a:ea typeface="宋体" panose="02010600030101010101" pitchFamily="2" charset="-122"/>
              </a:rPr>
              <a:t>生产线（自动化智能生产线）。为了把产品快速推向市场，公司要举办一个产品推介会。你作为公司市场部的一名员工，要在推介会上向来宾介绍智能生产线的功能</a:t>
            </a:r>
            <a:r>
              <a:rPr lang="zh-CN" altLang="en-US" sz="2000" dirty="0">
                <a:latin typeface="宋体" panose="02010600030101010101" pitchFamily="2" charset="-122"/>
                <a:ea typeface="宋体" panose="02010600030101010101" pitchFamily="2" charset="-122"/>
              </a:rPr>
              <a:t>及</a:t>
            </a:r>
            <a:r>
              <a:rPr lang="zh-CN" altLang="zh-CN" sz="2000" dirty="0">
                <a:latin typeface="宋体" panose="02010600030101010101" pitchFamily="2" charset="-122"/>
                <a:ea typeface="宋体" panose="02010600030101010101" pitchFamily="2" charset="-122"/>
              </a:rPr>
              <a:t>设备结构，让客户对智能生产线有个比较全面</a:t>
            </a:r>
            <a:r>
              <a:rPr lang="zh-CN" altLang="en-US" sz="2000" dirty="0">
                <a:latin typeface="宋体" panose="02010600030101010101" pitchFamily="2" charset="-122"/>
                <a:ea typeface="宋体" panose="02010600030101010101" pitchFamily="2" charset="-122"/>
              </a:rPr>
              <a:t>的</a:t>
            </a:r>
            <a:r>
              <a:rPr lang="zh-CN" altLang="zh-CN" sz="2000" dirty="0">
                <a:latin typeface="宋体" panose="02010600030101010101" pitchFamily="2" charset="-122"/>
                <a:ea typeface="宋体" panose="02010600030101010101" pitchFamily="2" charset="-122"/>
              </a:rPr>
              <a:t>了解。</a:t>
            </a:r>
            <a:endParaRPr lang="zh-CN" altLang="en-US" sz="2000" dirty="0">
              <a:latin typeface="宋体" panose="02010600030101010101" pitchFamily="2" charset="-122"/>
              <a:ea typeface="宋体" panose="02010600030101010101" pitchFamily="2" charset="-122"/>
            </a:endParaRPr>
          </a:p>
        </p:txBody>
      </p:sp>
      <p:pic>
        <p:nvPicPr>
          <p:cNvPr id="15" name="图片 14"/>
          <p:cNvPicPr>
            <a:picLocks noChangeAspect="1"/>
          </p:cNvPicPr>
          <p:nvPr/>
        </p:nvPicPr>
        <p:blipFill>
          <a:blip r:embed="rId3"/>
          <a:stretch>
            <a:fillRect/>
          </a:stretch>
        </p:blipFill>
        <p:spPr>
          <a:xfrm>
            <a:off x="941144" y="3359500"/>
            <a:ext cx="10460694" cy="2024040"/>
          </a:xfrm>
          <a:prstGeom prst="rect">
            <a:avLst/>
          </a:prstGeom>
        </p:spPr>
      </p:pic>
    </p:spTree>
    <p:extLst>
      <p:ext uri="{BB962C8B-B14F-4D97-AF65-F5344CB8AC3E}">
        <p14:creationId xmlns:p14="http://schemas.microsoft.com/office/powerpoint/2010/main" val="41968863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5" name="矩形 4"/>
          <p:cNvSpPr/>
          <p:nvPr/>
        </p:nvSpPr>
        <p:spPr>
          <a:xfrm>
            <a:off x="592551" y="2262180"/>
            <a:ext cx="10462719" cy="1886286"/>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系统配置信息管理软件，实现整体柔性制造生产线从产品设计</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生产加工</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仓库管理</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总控实现信息化管理。满足系统数字化设计、加工、管理，总控信息共享等功能的配套必备设施。统通过工业总线和以太网，实现各分单元同主控系统的数据交换，起到监控并协调管理各分站单元按流程作业的功能。</a:t>
            </a:r>
          </a:p>
        </p:txBody>
      </p:sp>
      <p:sp>
        <p:nvSpPr>
          <p:cNvPr id="3" name="矩形 2"/>
          <p:cNvSpPr/>
          <p:nvPr/>
        </p:nvSpPr>
        <p:spPr>
          <a:xfrm>
            <a:off x="471782" y="1547586"/>
            <a:ext cx="3005951" cy="400110"/>
          </a:xfrm>
          <a:prstGeom prst="rect">
            <a:avLst/>
          </a:prstGeom>
        </p:spPr>
        <p:txBody>
          <a:bodyPr wrap="none">
            <a:spAutoFit/>
          </a:bodyPr>
          <a:lstStyle/>
          <a:p>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信息管理系统功能描述：</a:t>
            </a:r>
            <a:endParaRPr lang="zh-CN" altLang="en-US" dirty="0"/>
          </a:p>
        </p:txBody>
      </p:sp>
    </p:spTree>
    <p:extLst>
      <p:ext uri="{BB962C8B-B14F-4D97-AF65-F5344CB8AC3E}">
        <p14:creationId xmlns:p14="http://schemas.microsoft.com/office/powerpoint/2010/main" val="5588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4" name="矩形 3"/>
          <p:cNvSpPr/>
          <p:nvPr/>
        </p:nvSpPr>
        <p:spPr>
          <a:xfrm>
            <a:off x="681313" y="876698"/>
            <a:ext cx="3877985"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6.</a:t>
            </a:r>
            <a:r>
              <a:rPr lang="zh-CN" altLang="en-US" sz="2400" dirty="0">
                <a:latin typeface="黑体" panose="02010609060101010101" pitchFamily="49" charset="-122"/>
              </a:rPr>
              <a:t>智能生产线系统工艺流程</a:t>
            </a:r>
            <a:endParaRPr lang="zh-CN" altLang="zh-CN" sz="2400" dirty="0">
              <a:latin typeface="黑体" panose="02010609060101010101" pitchFamily="49" charset="-122"/>
              <a:ea typeface="黑体" panose="02010609060101010101" pitchFamily="49" charset="-122"/>
            </a:endParaRPr>
          </a:p>
        </p:txBody>
      </p:sp>
      <p:sp>
        <p:nvSpPr>
          <p:cNvPr id="5" name="矩形 4"/>
          <p:cNvSpPr/>
          <p:nvPr/>
        </p:nvSpPr>
        <p:spPr>
          <a:xfrm>
            <a:off x="871094" y="2105190"/>
            <a:ext cx="10462719" cy="2347950"/>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智能生产线有多个分站点组成，每个分站点有各自完整的工艺。按照设备实现的功能来划分，可以把智能生产线的工艺简单的描述为图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8-7 </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智能生产线总体工艺流程。智能生产线可以实现从毛坯自动下料、数控加工、产品清洗、成品检测、成品入库的去自动无人值守的自动化生产过程。并且可通过</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FMS</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柔性系统及</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MES</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管理软件实现产品订单、加工过程、成品数据全周期监控与记录。</a:t>
            </a:r>
          </a:p>
        </p:txBody>
      </p:sp>
    </p:spTree>
    <p:extLst>
      <p:ext uri="{BB962C8B-B14F-4D97-AF65-F5344CB8AC3E}">
        <p14:creationId xmlns:p14="http://schemas.microsoft.com/office/powerpoint/2010/main" val="686220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pic>
        <p:nvPicPr>
          <p:cNvPr id="3" name="图片 2"/>
          <p:cNvPicPr>
            <a:picLocks noChangeAspect="1"/>
          </p:cNvPicPr>
          <p:nvPr/>
        </p:nvPicPr>
        <p:blipFill>
          <a:blip r:embed="rId3"/>
          <a:stretch>
            <a:fillRect/>
          </a:stretch>
        </p:blipFill>
        <p:spPr>
          <a:xfrm>
            <a:off x="1439951" y="1468885"/>
            <a:ext cx="9041518" cy="3646579"/>
          </a:xfrm>
          <a:prstGeom prst="rect">
            <a:avLst/>
          </a:prstGeom>
        </p:spPr>
      </p:pic>
      <p:sp>
        <p:nvSpPr>
          <p:cNvPr id="7" name="矩形 6"/>
          <p:cNvSpPr/>
          <p:nvPr/>
        </p:nvSpPr>
        <p:spPr>
          <a:xfrm>
            <a:off x="3887251" y="5627089"/>
            <a:ext cx="3658374" cy="400110"/>
          </a:xfrm>
          <a:prstGeom prst="rect">
            <a:avLst/>
          </a:prstGeom>
        </p:spPr>
        <p:txBody>
          <a:bodyPr wrap="none">
            <a:spAutoFit/>
          </a:bodyPr>
          <a:lstStyle/>
          <a:p>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8-7 </a:t>
            </a: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智能生产线总体工艺流程</a:t>
            </a:r>
            <a:endParaRPr lang="zh-CN" altLang="en-US" dirty="0"/>
          </a:p>
        </p:txBody>
      </p:sp>
    </p:spTree>
    <p:extLst>
      <p:ext uri="{BB962C8B-B14F-4D97-AF65-F5344CB8AC3E}">
        <p14:creationId xmlns:p14="http://schemas.microsoft.com/office/powerpoint/2010/main" val="3834045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4701928" cy="553998"/>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a:t>
            </a:r>
            <a:r>
              <a:rPr lang="en-US" altLang="zh-CN" sz="2000" b="1" dirty="0">
                <a:solidFill>
                  <a:prstClr val="black"/>
                </a:solidFill>
                <a:latin typeface="宋体" panose="02010600030101010101" pitchFamily="2" charset="-122"/>
                <a:ea typeface="宋体" panose="02010600030101010101" pitchFamily="2" charset="-122"/>
              </a:rPr>
              <a:t>1</a:t>
            </a:r>
            <a:r>
              <a:rPr lang="zh-CN" altLang="en-US" sz="2000" b="1" dirty="0">
                <a:solidFill>
                  <a:prstClr val="black"/>
                </a:solidFill>
                <a:latin typeface="宋体" panose="02010600030101010101" pitchFamily="2" charset="-122"/>
                <a:ea typeface="宋体" panose="02010600030101010101" pitchFamily="2" charset="-122"/>
              </a:rPr>
              <a:t>）托盘工件出库与视觉检测工艺分析</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6" name="矩形 5"/>
          <p:cNvSpPr/>
          <p:nvPr/>
        </p:nvSpPr>
        <p:spPr>
          <a:xfrm>
            <a:off x="3598630" y="5226138"/>
            <a:ext cx="4940776" cy="400110"/>
          </a:xfrm>
          <a:prstGeom prst="rect">
            <a:avLst/>
          </a:prstGeom>
        </p:spPr>
        <p:txBody>
          <a:bodyPr wrap="none">
            <a:spAutoFit/>
          </a:bodyPr>
          <a:lstStyle/>
          <a:p>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8-8 </a:t>
            </a: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托盘工件出库与视觉检测工艺流程图</a:t>
            </a:r>
            <a:endParaRPr lang="zh-CN" altLang="en-US" dirty="0"/>
          </a:p>
        </p:txBody>
      </p:sp>
      <p:pic>
        <p:nvPicPr>
          <p:cNvPr id="4" name="图片 3"/>
          <p:cNvPicPr>
            <a:picLocks noChangeAspect="1"/>
          </p:cNvPicPr>
          <p:nvPr/>
        </p:nvPicPr>
        <p:blipFill>
          <a:blip r:embed="rId3"/>
          <a:stretch>
            <a:fillRect/>
          </a:stretch>
        </p:blipFill>
        <p:spPr>
          <a:xfrm>
            <a:off x="2145925" y="2367245"/>
            <a:ext cx="7281834" cy="2123510"/>
          </a:xfrm>
          <a:prstGeom prst="rect">
            <a:avLst/>
          </a:prstGeom>
        </p:spPr>
      </p:pic>
    </p:spTree>
    <p:extLst>
      <p:ext uri="{BB962C8B-B14F-4D97-AF65-F5344CB8AC3E}">
        <p14:creationId xmlns:p14="http://schemas.microsoft.com/office/powerpoint/2010/main" val="2669478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5476179" cy="553998"/>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a:t>
            </a:r>
            <a:r>
              <a:rPr lang="en-US" altLang="zh-CN" sz="2000" b="1" dirty="0">
                <a:solidFill>
                  <a:prstClr val="black"/>
                </a:solidFill>
                <a:latin typeface="宋体" panose="02010600030101010101" pitchFamily="2" charset="-122"/>
                <a:ea typeface="宋体" panose="02010600030101010101" pitchFamily="2" charset="-122"/>
              </a:rPr>
              <a:t>2</a:t>
            </a:r>
            <a:r>
              <a:rPr lang="zh-CN" altLang="en-US" sz="2000" b="1" dirty="0">
                <a:solidFill>
                  <a:prstClr val="black"/>
                </a:solidFill>
                <a:latin typeface="宋体" panose="02010600030101010101" pitchFamily="2" charset="-122"/>
                <a:ea typeface="宋体" panose="02010600030101010101" pitchFamily="2" charset="-122"/>
              </a:rPr>
              <a:t>）工业机器人上下料和数控车加工工艺流程</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6" name="矩形 5"/>
          <p:cNvSpPr/>
          <p:nvPr/>
        </p:nvSpPr>
        <p:spPr>
          <a:xfrm>
            <a:off x="3405349" y="5604674"/>
            <a:ext cx="5197257" cy="400110"/>
          </a:xfrm>
          <a:prstGeom prst="rect">
            <a:avLst/>
          </a:prstGeom>
        </p:spPr>
        <p:txBody>
          <a:bodyPr wrap="none">
            <a:spAutoFit/>
          </a:bodyPr>
          <a:lstStyle/>
          <a:p>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8-9 </a:t>
            </a: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工业机器人上下料和数控车加工流程图</a:t>
            </a:r>
            <a:endParaRPr lang="zh-CN" altLang="en-US" dirty="0"/>
          </a:p>
        </p:txBody>
      </p:sp>
      <p:pic>
        <p:nvPicPr>
          <p:cNvPr id="3" name="图片 2"/>
          <p:cNvPicPr>
            <a:picLocks noChangeAspect="1"/>
          </p:cNvPicPr>
          <p:nvPr/>
        </p:nvPicPr>
        <p:blipFill>
          <a:blip r:embed="rId3"/>
          <a:stretch>
            <a:fillRect/>
          </a:stretch>
        </p:blipFill>
        <p:spPr>
          <a:xfrm>
            <a:off x="1366492" y="1653466"/>
            <a:ext cx="8785697" cy="3548262"/>
          </a:xfrm>
          <a:prstGeom prst="rect">
            <a:avLst/>
          </a:prstGeom>
        </p:spPr>
      </p:pic>
    </p:spTree>
    <p:extLst>
      <p:ext uri="{BB962C8B-B14F-4D97-AF65-F5344CB8AC3E}">
        <p14:creationId xmlns:p14="http://schemas.microsoft.com/office/powerpoint/2010/main" val="3037195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5476179" cy="553998"/>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a:t>
            </a:r>
            <a:r>
              <a:rPr lang="en-US" altLang="zh-CN" sz="2000" b="1" dirty="0">
                <a:solidFill>
                  <a:prstClr val="black"/>
                </a:solidFill>
                <a:latin typeface="宋体" panose="02010600030101010101" pitchFamily="2" charset="-122"/>
                <a:ea typeface="宋体" panose="02010600030101010101" pitchFamily="2" charset="-122"/>
              </a:rPr>
              <a:t>3</a:t>
            </a:r>
            <a:r>
              <a:rPr lang="zh-CN" altLang="en-US" sz="2000" b="1" dirty="0">
                <a:solidFill>
                  <a:prstClr val="black"/>
                </a:solidFill>
                <a:latin typeface="宋体" panose="02010600030101010101" pitchFamily="2" charset="-122"/>
                <a:ea typeface="宋体" panose="02010600030101010101" pitchFamily="2" charset="-122"/>
              </a:rPr>
              <a:t>）工业机器人上下料和数控车加工工艺分析</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5" name="矩形 4"/>
          <p:cNvSpPr/>
          <p:nvPr/>
        </p:nvSpPr>
        <p:spPr>
          <a:xfrm>
            <a:off x="636628" y="2088325"/>
            <a:ext cx="10478218" cy="1886286"/>
          </a:xfrm>
          <a:prstGeom prst="rect">
            <a:avLst/>
          </a:prstGeom>
        </p:spPr>
        <p:txBody>
          <a:bodyPr wrap="square">
            <a:spAutoFit/>
          </a:bodyPr>
          <a:lstStyle/>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托盘和工件继续向下传，经光电传感器与气动定位装置停止，带伺服行走轴工业机器人动作，末端工具抓取工件，上下料工业机器人分别送至两套数控加工中心内气动夹具加紧，进行预先设定的程序加工，加工完毕，上下料工业机器人拾取工件送回输送线托盘内，由移栽输送机输送至倍速链输送线，输送至下一个工序：零件清洗作业。</a:t>
            </a:r>
          </a:p>
        </p:txBody>
      </p:sp>
    </p:spTree>
    <p:extLst>
      <p:ext uri="{BB962C8B-B14F-4D97-AF65-F5344CB8AC3E}">
        <p14:creationId xmlns:p14="http://schemas.microsoft.com/office/powerpoint/2010/main" val="239005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4185761" cy="553998"/>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a:t>
            </a:r>
            <a:r>
              <a:rPr lang="en-US" altLang="zh-CN" sz="2000" b="1" dirty="0">
                <a:solidFill>
                  <a:prstClr val="black"/>
                </a:solidFill>
                <a:latin typeface="宋体" panose="02010600030101010101" pitchFamily="2" charset="-122"/>
                <a:ea typeface="宋体" panose="02010600030101010101" pitchFamily="2" charset="-122"/>
              </a:rPr>
              <a:t>4</a:t>
            </a:r>
            <a:r>
              <a:rPr lang="zh-CN" altLang="en-US" sz="2000" b="1" dirty="0">
                <a:solidFill>
                  <a:prstClr val="black"/>
                </a:solidFill>
                <a:latin typeface="宋体" panose="02010600030101010101" pitchFamily="2" charset="-122"/>
                <a:ea typeface="宋体" panose="02010600030101010101" pitchFamily="2" charset="-122"/>
              </a:rPr>
              <a:t>）清洗与零件检测作业工艺分析</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5" name="矩形 4"/>
          <p:cNvSpPr/>
          <p:nvPr/>
        </p:nvSpPr>
        <p:spPr>
          <a:xfrm>
            <a:off x="653881" y="1889918"/>
            <a:ext cx="10478218" cy="3117392"/>
          </a:xfrm>
          <a:prstGeom prst="rect">
            <a:avLst/>
          </a:prstGeom>
        </p:spPr>
        <p:txBody>
          <a:bodyPr wrap="square">
            <a:spAutoFit/>
          </a:bodyPr>
          <a:lstStyle/>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由工业机器人抓取工位上加工完成的零件，放到自动清洗机内。</a:t>
            </a:r>
          </a:p>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经过零件清洗液喷洗、吸雾排空系统、压缩空气吹水、烘干及补吹系统，清除零件加工后表面残余铁屑，为零件检测做好准备。</a:t>
            </a:r>
          </a:p>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需要抽检得工件由上下料机器人抓取到中转平台，然后由人工进行抽检。抽检完成后，通过单元电脑，上传检测数据，与系统中标准数据对比，判断工件是否合格，并根据检测结果来调整系统参数，实现整个系统的数字化管理。</a:t>
            </a:r>
          </a:p>
        </p:txBody>
      </p:sp>
    </p:spTree>
    <p:extLst>
      <p:ext uri="{BB962C8B-B14F-4D97-AF65-F5344CB8AC3E}">
        <p14:creationId xmlns:p14="http://schemas.microsoft.com/office/powerpoint/2010/main" val="26715813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5" name="矩形 4"/>
          <p:cNvSpPr/>
          <p:nvPr/>
        </p:nvSpPr>
        <p:spPr>
          <a:xfrm>
            <a:off x="645256" y="1208431"/>
            <a:ext cx="10478218" cy="501291"/>
          </a:xfrm>
          <a:prstGeom prst="rect">
            <a:avLst/>
          </a:prstGeom>
        </p:spPr>
        <p:txBody>
          <a:bodyPr wrap="square">
            <a:spAutoFit/>
          </a:bodyPr>
          <a:lstStyle/>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根据清洗作业的工艺描述补充完整图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8-11 </a:t>
            </a: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清洗与零件检测工艺流程图：</a:t>
            </a:r>
          </a:p>
        </p:txBody>
      </p:sp>
      <p:sp>
        <p:nvSpPr>
          <p:cNvPr id="4" name="矩形 3"/>
          <p:cNvSpPr/>
          <p:nvPr/>
        </p:nvSpPr>
        <p:spPr>
          <a:xfrm>
            <a:off x="3754474" y="5673424"/>
            <a:ext cx="4044697" cy="400110"/>
          </a:xfrm>
          <a:prstGeom prst="rect">
            <a:avLst/>
          </a:prstGeom>
        </p:spPr>
        <p:txBody>
          <a:bodyPr wrap="none">
            <a:spAutoFit/>
          </a:bodyPr>
          <a:lstStyle/>
          <a:p>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8-11 </a:t>
            </a: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清洗与零件检测工艺流程图</a:t>
            </a:r>
            <a:endParaRPr lang="zh-CN" altLang="en-US" dirty="0"/>
          </a:p>
        </p:txBody>
      </p:sp>
      <p:pic>
        <p:nvPicPr>
          <p:cNvPr id="7" name="图片 6">
            <a:extLst>
              <a:ext uri="{FF2B5EF4-FFF2-40B4-BE49-F238E27FC236}">
                <a16:creationId xmlns:a16="http://schemas.microsoft.com/office/drawing/2014/main" id="{2D030764-A479-4E86-8C62-939586193AB5}"/>
              </a:ext>
            </a:extLst>
          </p:cNvPr>
          <p:cNvPicPr>
            <a:picLocks noChangeAspect="1"/>
          </p:cNvPicPr>
          <p:nvPr/>
        </p:nvPicPr>
        <p:blipFill>
          <a:blip r:embed="rId3"/>
          <a:stretch>
            <a:fillRect/>
          </a:stretch>
        </p:blipFill>
        <p:spPr>
          <a:xfrm>
            <a:off x="1735358" y="1879124"/>
            <a:ext cx="8098599" cy="3603190"/>
          </a:xfrm>
          <a:prstGeom prst="rect">
            <a:avLst/>
          </a:prstGeom>
        </p:spPr>
      </p:pic>
    </p:spTree>
    <p:extLst>
      <p:ext uri="{BB962C8B-B14F-4D97-AF65-F5344CB8AC3E}">
        <p14:creationId xmlns:p14="http://schemas.microsoft.com/office/powerpoint/2010/main" val="2094978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2895344" cy="553998"/>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a:t>
            </a:r>
            <a:r>
              <a:rPr lang="en-US" altLang="zh-CN" sz="2000" b="1" dirty="0">
                <a:solidFill>
                  <a:prstClr val="black"/>
                </a:solidFill>
                <a:latin typeface="宋体" panose="02010600030101010101" pitchFamily="2" charset="-122"/>
                <a:ea typeface="宋体" panose="02010600030101010101" pitchFamily="2" charset="-122"/>
              </a:rPr>
              <a:t>5</a:t>
            </a:r>
            <a:r>
              <a:rPr lang="zh-CN" altLang="en-US" sz="2000" b="1" dirty="0">
                <a:solidFill>
                  <a:prstClr val="black"/>
                </a:solidFill>
                <a:latin typeface="宋体" panose="02010600030101010101" pitchFamily="2" charset="-122"/>
                <a:ea typeface="宋体" panose="02010600030101010101" pitchFamily="2" charset="-122"/>
              </a:rPr>
              <a:t>）成品入库工艺分析</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5" name="矩形 4"/>
          <p:cNvSpPr/>
          <p:nvPr/>
        </p:nvSpPr>
        <p:spPr>
          <a:xfrm>
            <a:off x="766024" y="1933049"/>
            <a:ext cx="10478218" cy="2040174"/>
          </a:xfrm>
          <a:prstGeom prst="rect">
            <a:avLst/>
          </a:prstGeom>
        </p:spPr>
        <p:txBody>
          <a:bodyPr wrap="square">
            <a:spAutoFit/>
          </a:bodyPr>
          <a:lstStyle/>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经过加工零部件的清洗和检测作业后，工业机器人把工件夹取到双层倍速链输送线的托盘上面，托盘行至平移台末端，有堆垛机拾取，搬运至仓库相应的仓格内放置。</a:t>
            </a:r>
          </a:p>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仓格内产品数量、质量、标签、位置等信息由总控系统实时更新与记录。可随时调用查询，并可追溯至原料及加工各阶段。请根据现场设备的运行演示，分析成品入库的工艺。</a:t>
            </a:r>
          </a:p>
        </p:txBody>
      </p:sp>
    </p:spTree>
    <p:extLst>
      <p:ext uri="{BB962C8B-B14F-4D97-AF65-F5344CB8AC3E}">
        <p14:creationId xmlns:p14="http://schemas.microsoft.com/office/powerpoint/2010/main" val="13661948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958917" cy="481863"/>
          </a:xfrm>
          <a:prstGeom prst="rect">
            <a:avLst/>
          </a:prstGeom>
        </p:spPr>
        <p:txBody>
          <a:bodyPr wrap="none">
            <a:spAutoFit/>
          </a:bodyPr>
          <a:lstStyle/>
          <a:p>
            <a:pPr lvl="0">
              <a:lnSpc>
                <a:spcPct val="150000"/>
              </a:lnSpc>
              <a:spcBef>
                <a:spcPts val="600"/>
              </a:spcBef>
              <a:spcAft>
                <a:spcPts val="600"/>
              </a:spcAft>
            </a:pPr>
            <a:r>
              <a:rPr lang="zh-CN" altLang="en-US" sz="2000" b="1" i="1" dirty="0">
                <a:solidFill>
                  <a:srgbClr val="5B9BD5"/>
                </a:solidFill>
                <a:latin typeface="宋体" panose="02010600030101010101" pitchFamily="2" charset="-122"/>
                <a:ea typeface="宋体" panose="02010600030101010101" pitchFamily="2" charset="-122"/>
              </a:rPr>
              <a:t>小知识</a:t>
            </a:r>
            <a:endParaRPr lang="en-US" altLang="zh-CN" sz="2000" b="1" i="1" dirty="0">
              <a:solidFill>
                <a:srgbClr val="5B9BD5"/>
              </a:solidFill>
              <a:latin typeface="宋体" panose="02010600030101010101" pitchFamily="2" charset="-122"/>
              <a:ea typeface="宋体" panose="02010600030101010101" pitchFamily="2" charset="-122"/>
            </a:endParaRPr>
          </a:p>
        </p:txBody>
      </p:sp>
      <p:sp>
        <p:nvSpPr>
          <p:cNvPr id="5" name="矩形 4"/>
          <p:cNvSpPr/>
          <p:nvPr/>
        </p:nvSpPr>
        <p:spPr>
          <a:xfrm>
            <a:off x="783276" y="1646404"/>
            <a:ext cx="10478218" cy="3785652"/>
          </a:xfrm>
          <a:prstGeom prst="rect">
            <a:avLst/>
          </a:prstGeom>
        </p:spPr>
        <p:txBody>
          <a:bodyPr wrap="square">
            <a:spAutoFit/>
          </a:bodyPr>
          <a:lstStyle/>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智能制造是指基于物联网、云计算、大数据等新一代信息技术，贯穿于设计、生产、管理、服务等制造活动各个环节，具有信息深度自感知、智慧优化自决策、精准控制自执行等功能的先进制造过程、系统和模式的总称。</a:t>
            </a:r>
          </a:p>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与传统制造相比，智能制造有其特有的内涵，涉及四个层面的智能化：</a:t>
            </a:r>
          </a:p>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第一是产品的智能化，智能制造的产品都趋于变成智能终端，可通过物联网相互连接。</a:t>
            </a:r>
          </a:p>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第二是装备的智能化，从智能制造的单元，某台单机，某台机床、机器人向智能的生产线、智能的车间、智能的生产系统去演变。</a:t>
            </a:r>
          </a:p>
        </p:txBody>
      </p:sp>
    </p:spTree>
    <p:extLst>
      <p:ext uri="{BB962C8B-B14F-4D97-AF65-F5344CB8AC3E}">
        <p14:creationId xmlns:p14="http://schemas.microsoft.com/office/powerpoint/2010/main" val="555090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854362" y="3327313"/>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4" name="矩形 3"/>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一、信息收集</a:t>
            </a:r>
            <a:endParaRPr lang="zh-CN" altLang="zh-CN" sz="2400" dirty="0">
              <a:latin typeface="黑体" panose="02010609060101010101" pitchFamily="49" charset="-122"/>
              <a:ea typeface="黑体" panose="02010609060101010101" pitchFamily="49" charset="-122"/>
            </a:endParaRPr>
          </a:p>
        </p:txBody>
      </p:sp>
      <p:sp>
        <p:nvSpPr>
          <p:cNvPr id="14" name="矩形 13"/>
          <p:cNvSpPr/>
          <p:nvPr/>
        </p:nvSpPr>
        <p:spPr>
          <a:xfrm>
            <a:off x="923892" y="1377374"/>
            <a:ext cx="10350832" cy="1938992"/>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引导文：智能生产线按功能划分可以分为五个系统</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如图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8-1 </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智能生产线系统结构，分别是：数字化设计系统、加工制造系统、仓储物流系统、机器人</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自动</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上下料系统、信息管理系统。智能生产线满足了数字化工厂理念，包括工件仓储管理、数字化设计、数字化制造加工与后处理、自动输送、信息管理等一系列自动化过程。</a:t>
            </a:r>
            <a:endParaRPr lang="zh-CN" altLang="en-US" sz="2000" dirty="0">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3"/>
          <a:stretch>
            <a:fillRect/>
          </a:stretch>
        </p:blipFill>
        <p:spPr>
          <a:xfrm>
            <a:off x="1443413" y="3327313"/>
            <a:ext cx="9223661" cy="2314362"/>
          </a:xfrm>
          <a:prstGeom prst="rect">
            <a:avLst/>
          </a:prstGeom>
        </p:spPr>
      </p:pic>
      <p:sp>
        <p:nvSpPr>
          <p:cNvPr id="6" name="矩形 5"/>
          <p:cNvSpPr/>
          <p:nvPr/>
        </p:nvSpPr>
        <p:spPr>
          <a:xfrm>
            <a:off x="4264501" y="5790990"/>
            <a:ext cx="3145413" cy="400110"/>
          </a:xfrm>
          <a:prstGeom prst="rect">
            <a:avLst/>
          </a:prstGeom>
        </p:spPr>
        <p:txBody>
          <a:bodyPr wrap="none">
            <a:spAutoFit/>
          </a:bodyPr>
          <a:lstStyle/>
          <a:p>
            <a:r>
              <a:rPr lang="zh-CN"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8-1 </a:t>
            </a:r>
            <a:r>
              <a:rPr lang="zh-CN"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智能生产线系统结构</a:t>
            </a:r>
            <a:endParaRPr lang="zh-CN" altLang="en-US" dirty="0"/>
          </a:p>
        </p:txBody>
      </p:sp>
    </p:spTree>
    <p:extLst>
      <p:ext uri="{BB962C8B-B14F-4D97-AF65-F5344CB8AC3E}">
        <p14:creationId xmlns:p14="http://schemas.microsoft.com/office/powerpoint/2010/main" val="36282169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矩形 6"/>
          <p:cNvSpPr/>
          <p:nvPr/>
        </p:nvSpPr>
        <p:spPr>
          <a:xfrm>
            <a:off x="399558" y="992013"/>
            <a:ext cx="958917" cy="481863"/>
          </a:xfrm>
          <a:prstGeom prst="rect">
            <a:avLst/>
          </a:prstGeom>
        </p:spPr>
        <p:txBody>
          <a:bodyPr wrap="none">
            <a:spAutoFit/>
          </a:bodyPr>
          <a:lstStyle/>
          <a:p>
            <a:pPr lvl="0">
              <a:lnSpc>
                <a:spcPct val="150000"/>
              </a:lnSpc>
              <a:spcBef>
                <a:spcPts val="600"/>
              </a:spcBef>
              <a:spcAft>
                <a:spcPts val="600"/>
              </a:spcAft>
            </a:pPr>
            <a:r>
              <a:rPr lang="zh-CN" altLang="en-US" sz="2000" b="1" i="1" dirty="0">
                <a:solidFill>
                  <a:srgbClr val="5B9BD5"/>
                </a:solidFill>
                <a:latin typeface="宋体" panose="02010600030101010101" pitchFamily="2" charset="-122"/>
                <a:ea typeface="宋体" panose="02010600030101010101" pitchFamily="2" charset="-122"/>
              </a:rPr>
              <a:t>小知识</a:t>
            </a:r>
            <a:endParaRPr lang="en-US" altLang="zh-CN" sz="2000" b="1" i="1" dirty="0">
              <a:solidFill>
                <a:srgbClr val="5B9BD5"/>
              </a:solidFill>
              <a:latin typeface="宋体" panose="02010600030101010101" pitchFamily="2" charset="-122"/>
              <a:ea typeface="宋体" panose="02010600030101010101" pitchFamily="2" charset="-122"/>
            </a:endParaRPr>
          </a:p>
        </p:txBody>
      </p:sp>
      <p:sp>
        <p:nvSpPr>
          <p:cNvPr id="5" name="矩形 4"/>
          <p:cNvSpPr/>
          <p:nvPr/>
        </p:nvSpPr>
        <p:spPr>
          <a:xfrm>
            <a:off x="783276" y="1801679"/>
            <a:ext cx="10478218" cy="2501839"/>
          </a:xfrm>
          <a:prstGeom prst="rect">
            <a:avLst/>
          </a:prstGeom>
        </p:spPr>
        <p:txBody>
          <a:bodyPr wrap="square">
            <a:spAutoFit/>
          </a:bodyPr>
          <a:lstStyle/>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第三流程的智能化，管理的组织架构、企业和企业之间的交互，如何适应产品的智能化，装备的智能化，需要重新构建与调整。</a:t>
            </a:r>
          </a:p>
          <a:p>
            <a:pPr lvl="0">
              <a:lnSpc>
                <a:spcPct val="150000"/>
              </a:lnSpc>
              <a:spcBef>
                <a:spcPts val="600"/>
              </a:spcBef>
              <a:spcAft>
                <a:spcPts val="600"/>
              </a:spcAft>
            </a:pPr>
            <a:r>
              <a:rPr lang="zh-CN" altLang="en-US"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第四是服务的智能化，制造业服务化就是制造企业为了获取竞争优势，将价值链由以制造为中心向以服务为中心转变，因此如何将数字技术、智能技术、泛在网络技术以及新兴信息技术的集成应用到服务中也需要企业重新思考和规划。</a:t>
            </a:r>
          </a:p>
        </p:txBody>
      </p:sp>
    </p:spTree>
    <p:extLst>
      <p:ext uri="{BB962C8B-B14F-4D97-AF65-F5344CB8AC3E}">
        <p14:creationId xmlns:p14="http://schemas.microsoft.com/office/powerpoint/2010/main" val="154210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制定计划</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854362" y="3327313"/>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4" name="矩形 3"/>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二、制定计划</a:t>
            </a:r>
            <a:endParaRPr lang="zh-CN" altLang="zh-CN" sz="2400" dirty="0">
              <a:latin typeface="黑体" panose="02010609060101010101" pitchFamily="49" charset="-122"/>
              <a:ea typeface="黑体" panose="02010609060101010101" pitchFamily="49" charset="-122"/>
            </a:endParaRPr>
          </a:p>
        </p:txBody>
      </p:sp>
      <p:sp>
        <p:nvSpPr>
          <p:cNvPr id="14" name="矩形 13"/>
          <p:cNvSpPr/>
          <p:nvPr/>
        </p:nvSpPr>
        <p:spPr>
          <a:xfrm>
            <a:off x="854362" y="1956733"/>
            <a:ext cx="10350832" cy="1938992"/>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为提高工作效率，确保工作质量，小组成员或个人需根据情境任务制定整个工作过程的计划表格。制定内容需要包含：工作步骤、工作内容、人员划分、时间分配、安全意识的内容，请根据情境描述要求、参考收集到的信息，制定工作计划表，如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8-4</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智能生产线功能分析工作计划所示。</a:t>
            </a:r>
            <a:endParaRPr lang="zh-CN" altLang="en-US" sz="20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6650433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做出决策</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02509"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4" name="矩形 3"/>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三、做出决策</a:t>
            </a:r>
            <a:endParaRPr lang="zh-CN" altLang="zh-CN" sz="2400" dirty="0">
              <a:latin typeface="黑体" panose="02010609060101010101" pitchFamily="49" charset="-122"/>
              <a:ea typeface="黑体" panose="02010609060101010101" pitchFamily="49" charset="-122"/>
            </a:endParaRPr>
          </a:p>
        </p:txBody>
      </p:sp>
      <p:sp>
        <p:nvSpPr>
          <p:cNvPr id="14" name="矩形 13"/>
          <p:cNvSpPr/>
          <p:nvPr/>
        </p:nvSpPr>
        <p:spPr>
          <a:xfrm>
            <a:off x="726683" y="2025745"/>
            <a:ext cx="10350832" cy="2040174"/>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小组成员制定计划后，需要在培训师的参与下，对计划表格的内容进行检查和确认。</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讨论内容包括：计划表工作内容的合理性、小组成员工作划分、时间安排、安全环保意识等内容，决策表经培训师确认合格后，方可实施任务，否则需要对知识进行补充和计划进行修改。 </a:t>
            </a:r>
          </a:p>
        </p:txBody>
      </p:sp>
    </p:spTree>
    <p:extLst>
      <p:ext uri="{BB962C8B-B14F-4D97-AF65-F5344CB8AC3E}">
        <p14:creationId xmlns:p14="http://schemas.microsoft.com/office/powerpoint/2010/main" val="33744627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实施计划</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02509"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4" name="矩形 3"/>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四、实施计划</a:t>
            </a:r>
            <a:endParaRPr lang="zh-CN" altLang="zh-CN" sz="2400" dirty="0">
              <a:latin typeface="黑体" panose="02010609060101010101" pitchFamily="49" charset="-122"/>
              <a:ea typeface="黑体" panose="02010609060101010101" pitchFamily="49" charset="-122"/>
            </a:endParaRPr>
          </a:p>
        </p:txBody>
      </p:sp>
      <p:sp>
        <p:nvSpPr>
          <p:cNvPr id="14" name="矩形 13"/>
          <p:cNvSpPr/>
          <p:nvPr/>
        </p:nvSpPr>
        <p:spPr>
          <a:xfrm>
            <a:off x="702509" y="2779968"/>
            <a:ext cx="10350832" cy="1015663"/>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请通过查找资料、智能生产线的实际运行工艺，完整分析智能生产线的功能，为向来宾介绍智能生产线功能。（可选择文字描述、流程图、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PPT</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等形式）</a:t>
            </a:r>
          </a:p>
        </p:txBody>
      </p:sp>
      <p:sp>
        <p:nvSpPr>
          <p:cNvPr id="6" name="矩形 5"/>
          <p:cNvSpPr/>
          <p:nvPr/>
        </p:nvSpPr>
        <p:spPr>
          <a:xfrm>
            <a:off x="702509" y="1487305"/>
            <a:ext cx="4185761"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1.</a:t>
            </a:r>
            <a:r>
              <a:rPr lang="zh-CN" altLang="en-US" sz="2400" dirty="0">
                <a:latin typeface="黑体" panose="02010609060101010101" pitchFamily="49" charset="-122"/>
              </a:rPr>
              <a:t>完整解释智能生产线的功能</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42748236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实施计划</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02509"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14" name="矩形 13"/>
          <p:cNvSpPr/>
          <p:nvPr/>
        </p:nvSpPr>
        <p:spPr>
          <a:xfrm>
            <a:off x="996075" y="1685396"/>
            <a:ext cx="10350832" cy="4194610"/>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介绍内容要求包括以下内容：</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加工制造系统组成及功能分析</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数字化设计系统组成及功能分析</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仓储、物流系统组成及功能分析</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自动化机器人上下料系统组成及功能分析</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信息管理系统组成及功能分析</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向来宾介绍产线功能时要求解说员要声音洪亮、吐字清晰、面带微笑向客户展示。</a:t>
            </a:r>
          </a:p>
        </p:txBody>
      </p:sp>
      <p:sp>
        <p:nvSpPr>
          <p:cNvPr id="6" name="矩形 5"/>
          <p:cNvSpPr/>
          <p:nvPr/>
        </p:nvSpPr>
        <p:spPr>
          <a:xfrm>
            <a:off x="702509" y="1039065"/>
            <a:ext cx="4185761"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2.</a:t>
            </a:r>
            <a:r>
              <a:rPr lang="zh-CN" altLang="en-US" sz="2400" dirty="0">
                <a:latin typeface="黑体" panose="02010609060101010101" pitchFamily="49" charset="-122"/>
              </a:rPr>
              <a:t>向来宾介绍智能生产线功能</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40504525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检查控制</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02509"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14" name="矩形 13"/>
          <p:cNvSpPr/>
          <p:nvPr/>
        </p:nvSpPr>
        <p:spPr>
          <a:xfrm>
            <a:off x="823547" y="2073585"/>
            <a:ext cx="10350832" cy="2347950"/>
          </a:xfrm>
          <a:prstGeom prst="rect">
            <a:avLst/>
          </a:prstGeom>
        </p:spPr>
        <p:txBody>
          <a:bodyPr wrap="square">
            <a:spAutoFit/>
          </a:bodyPr>
          <a:lstStyle/>
          <a:p>
            <a:pPr indent="266700" algn="just">
              <a:lnSpc>
                <a:spcPct val="150000"/>
              </a:lnSpc>
            </a:pP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评分项目评分等级为</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 10</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9</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7</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5</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3</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0</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。学员首先如实填写“学员自检评分”部分，教师根据任务完成情况填写“教师检查评分”和“对学员自评的评分”部分，最后经过除权公式算出功能检查总成绩。</a:t>
            </a:r>
          </a:p>
          <a:p>
            <a:pPr indent="266700" algn="just">
              <a:lnSpc>
                <a:spcPct val="150000"/>
              </a:lnSpc>
            </a:pP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“对学员自评的评分”项目评分标准为：“学员自检评分”与“教师检查评分”的评分等级为相同或相邻为</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10</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分，否则为</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0</a:t>
            </a:r>
            <a:r>
              <a:rPr lang="zh-CN" altLang="zh-CN" sz="2000" kern="100">
                <a:effectLst/>
                <a:latin typeface="Calibri" panose="020F0502020204030204" pitchFamily="34" charset="0"/>
                <a:ea typeface="宋体" panose="02010600030101010101" pitchFamily="2" charset="-122"/>
                <a:cs typeface="Times New Roman" panose="02020603050405020304" pitchFamily="18" charset="0"/>
              </a:rPr>
              <a:t>分。</a:t>
            </a:r>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五、检查控制</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0707206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评估反馈</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02509"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14" name="矩形 13"/>
          <p:cNvSpPr/>
          <p:nvPr/>
        </p:nvSpPr>
        <p:spPr>
          <a:xfrm>
            <a:off x="918438" y="2036358"/>
            <a:ext cx="10350832" cy="2554545"/>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根据学员的整个工作过程，培训师和学员填写表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8-7</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的内容，主要针对相关核心能力的评分。</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完成以上工作后，培训师填写表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8-8</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8-9</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的内容，完成专业能力评分与总评分。自评与培训师评价要求专业正确性，结合实际场景的需求，做出客观公正的评价，在此基础上得到反馈信息，从而改进学员学习过程与培训师教学过程。</a:t>
            </a: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六、评价反馈</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8096277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a:extLst>
              <a:ext uri="{FF2B5EF4-FFF2-40B4-BE49-F238E27FC236}">
                <a16:creationId xmlns:a16="http://schemas.microsoft.com/office/drawing/2014/main" id="{6483F314-0F2A-432D-A7F0-50F2066E6458}"/>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1008946" y="-854843"/>
            <a:ext cx="19128119" cy="5638809"/>
          </a:xfrm>
          <a:prstGeom prst="rect">
            <a:avLst/>
          </a:prstGeom>
        </p:spPr>
      </p:pic>
      <p:sp>
        <p:nvSpPr>
          <p:cNvPr id="49" name="PA_任意多边形 48">
            <a:extLst>
              <a:ext uri="{FF2B5EF4-FFF2-40B4-BE49-F238E27FC236}">
                <a16:creationId xmlns:a16="http://schemas.microsoft.com/office/drawing/2014/main" id="{44BAF01F-021E-45B2-9C1C-BBF79B56BBB7}"/>
              </a:ext>
            </a:extLst>
          </p:cNvPr>
          <p:cNvSpPr/>
          <p:nvPr>
            <p:custDataLst>
              <p:tags r:id="rId3"/>
            </p:custDataLst>
          </p:nvPr>
        </p:nvSpPr>
        <p:spPr>
          <a:xfrm>
            <a:off x="0" y="4362450"/>
            <a:ext cx="12192000" cy="2495550"/>
          </a:xfrm>
          <a:custGeom>
            <a:avLst/>
            <a:gdLst>
              <a:gd name="connsiteX0" fmla="*/ 0 w 12192000"/>
              <a:gd name="connsiteY0" fmla="*/ 0 h 2495550"/>
              <a:gd name="connsiteX1" fmla="*/ 6499056 w 12192000"/>
              <a:gd name="connsiteY1" fmla="*/ 0 h 2495550"/>
              <a:gd name="connsiteX2" fmla="*/ 7798767 w 12192000"/>
              <a:gd name="connsiteY2" fmla="*/ 1253837 h 2495550"/>
              <a:gd name="connsiteX3" fmla="*/ 9008349 w 12192000"/>
              <a:gd name="connsiteY3" fmla="*/ 0 h 2495550"/>
              <a:gd name="connsiteX4" fmla="*/ 12192000 w 12192000"/>
              <a:gd name="connsiteY4" fmla="*/ 0 h 2495550"/>
              <a:gd name="connsiteX5" fmla="*/ 12192000 w 12192000"/>
              <a:gd name="connsiteY5" fmla="*/ 2495550 h 2495550"/>
              <a:gd name="connsiteX6" fmla="*/ 0 w 12192000"/>
              <a:gd name="connsiteY6" fmla="*/ 2495550 h 249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495550">
                <a:moveTo>
                  <a:pt x="0" y="0"/>
                </a:moveTo>
                <a:lnTo>
                  <a:pt x="6499056" y="0"/>
                </a:lnTo>
                <a:lnTo>
                  <a:pt x="7798767" y="1253837"/>
                </a:lnTo>
                <a:lnTo>
                  <a:pt x="9008349" y="0"/>
                </a:lnTo>
                <a:lnTo>
                  <a:pt x="12192000" y="0"/>
                </a:lnTo>
                <a:lnTo>
                  <a:pt x="12192000" y="2495550"/>
                </a:lnTo>
                <a:lnTo>
                  <a:pt x="0" y="2495550"/>
                </a:lnTo>
                <a:close/>
              </a:path>
            </a:pathLst>
          </a:custGeom>
          <a:solidFill>
            <a:schemeClr val="bg1"/>
          </a:solidFill>
          <a:ln w="0">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cs typeface="+mn-ea"/>
                <a:sym typeface="+mn-lt"/>
              </a:rPr>
              <a:t>e</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8" name="PA_任意多边形 47">
            <a:extLst>
              <a:ext uri="{FF2B5EF4-FFF2-40B4-BE49-F238E27FC236}">
                <a16:creationId xmlns:a16="http://schemas.microsoft.com/office/drawing/2014/main" id="{7B4C4549-ECC6-47F3-836A-8F52D591BC42}"/>
              </a:ext>
            </a:extLst>
          </p:cNvPr>
          <p:cNvSpPr/>
          <p:nvPr>
            <p:custDataLst>
              <p:tags r:id="rId4"/>
            </p:custDataLst>
          </p:nvPr>
        </p:nvSpPr>
        <p:spPr>
          <a:xfrm rot="18913478">
            <a:off x="4248490" y="-2861264"/>
            <a:ext cx="7848600" cy="6968352"/>
          </a:xfrm>
          <a:custGeom>
            <a:avLst/>
            <a:gdLst>
              <a:gd name="connsiteX0" fmla="*/ 7848600 w 7848600"/>
              <a:gd name="connsiteY0" fmla="*/ 6617910 h 6968352"/>
              <a:gd name="connsiteX1" fmla="*/ 7848600 w 7848600"/>
              <a:gd name="connsiteY1" fmla="*/ 6968352 h 6968352"/>
              <a:gd name="connsiteX2" fmla="*/ 0 w 7848600"/>
              <a:gd name="connsiteY2" fmla="*/ 6968352 h 6968352"/>
              <a:gd name="connsiteX3" fmla="*/ 0 w 7848600"/>
              <a:gd name="connsiteY3" fmla="*/ 0 h 6968352"/>
              <a:gd name="connsiteX4" fmla="*/ 14170 w 7848600"/>
              <a:gd name="connsiteY4" fmla="*/ 0 h 6968352"/>
              <a:gd name="connsiteX5" fmla="*/ 162698 w 7848600"/>
              <a:gd name="connsiteY5" fmla="*/ 6786131 h 696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48600" h="6968352">
                <a:moveTo>
                  <a:pt x="7848600" y="6617910"/>
                </a:moveTo>
                <a:lnTo>
                  <a:pt x="7848600" y="6968352"/>
                </a:lnTo>
                <a:lnTo>
                  <a:pt x="0" y="6968352"/>
                </a:lnTo>
                <a:lnTo>
                  <a:pt x="0" y="0"/>
                </a:lnTo>
                <a:lnTo>
                  <a:pt x="14170" y="0"/>
                </a:lnTo>
                <a:lnTo>
                  <a:pt x="162698" y="6786131"/>
                </a:lnTo>
                <a:close/>
              </a:path>
            </a:pathLst>
          </a:custGeom>
          <a:solidFill>
            <a:srgbClr val="191D6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cs typeface="+mn-ea"/>
                <a:sym typeface="+mn-lt"/>
              </a:rPr>
              <a:t>         </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0" name="PA_任意多边形 39">
            <a:extLst>
              <a:ext uri="{FF2B5EF4-FFF2-40B4-BE49-F238E27FC236}">
                <a16:creationId xmlns:a16="http://schemas.microsoft.com/office/drawing/2014/main" id="{8C88CED4-CBC4-42E9-B826-30E7F296F0A7}"/>
              </a:ext>
            </a:extLst>
          </p:cNvPr>
          <p:cNvSpPr/>
          <p:nvPr>
            <p:custDataLst>
              <p:tags r:id="rId5"/>
            </p:custDataLst>
          </p:nvPr>
        </p:nvSpPr>
        <p:spPr>
          <a:xfrm rot="18838248">
            <a:off x="-288410" y="-954442"/>
            <a:ext cx="5754294" cy="7706141"/>
          </a:xfrm>
          <a:custGeom>
            <a:avLst/>
            <a:gdLst>
              <a:gd name="connsiteX0" fmla="*/ 3139628 w 5754294"/>
              <a:gd name="connsiteY0" fmla="*/ 0 h 7706141"/>
              <a:gd name="connsiteX1" fmla="*/ 5754294 w 5754294"/>
              <a:gd name="connsiteY1" fmla="*/ 2710328 h 7706141"/>
              <a:gd name="connsiteX2" fmla="*/ 4512239 w 5754294"/>
              <a:gd name="connsiteY2" fmla="*/ 2710328 h 7706141"/>
              <a:gd name="connsiteX3" fmla="*/ 4512239 w 5754294"/>
              <a:gd name="connsiteY3" fmla="*/ 7706141 h 7706141"/>
              <a:gd name="connsiteX4" fmla="*/ 0 w 5754294"/>
              <a:gd name="connsiteY4" fmla="*/ 3028812 h 7706141"/>
              <a:gd name="connsiteX5" fmla="*/ 3139628 w 5754294"/>
              <a:gd name="connsiteY5" fmla="*/ 0 h 770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54294" h="7706141">
                <a:moveTo>
                  <a:pt x="3139628" y="0"/>
                </a:moveTo>
                <a:lnTo>
                  <a:pt x="5754294" y="2710328"/>
                </a:lnTo>
                <a:lnTo>
                  <a:pt x="4512239" y="2710328"/>
                </a:lnTo>
                <a:lnTo>
                  <a:pt x="4512239" y="7706141"/>
                </a:lnTo>
                <a:lnTo>
                  <a:pt x="0" y="3028812"/>
                </a:lnTo>
                <a:lnTo>
                  <a:pt x="3139628" y="0"/>
                </a:lnTo>
                <a:close/>
              </a:path>
            </a:pathLst>
          </a:custGeom>
          <a:solidFill>
            <a:srgbClr val="002060">
              <a:alpha val="80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9" name="PA_任意多边形 38">
            <a:extLst>
              <a:ext uri="{FF2B5EF4-FFF2-40B4-BE49-F238E27FC236}">
                <a16:creationId xmlns:a16="http://schemas.microsoft.com/office/drawing/2014/main" id="{1BE63703-26A8-4C8F-BFAE-972D242F5371}"/>
              </a:ext>
            </a:extLst>
          </p:cNvPr>
          <p:cNvSpPr/>
          <p:nvPr>
            <p:custDataLst>
              <p:tags r:id="rId6"/>
            </p:custDataLst>
          </p:nvPr>
        </p:nvSpPr>
        <p:spPr>
          <a:xfrm rot="18838248">
            <a:off x="9131942" y="2362156"/>
            <a:ext cx="4585467" cy="2291254"/>
          </a:xfrm>
          <a:custGeom>
            <a:avLst/>
            <a:gdLst>
              <a:gd name="connsiteX0" fmla="*/ 4585467 w 4585467"/>
              <a:gd name="connsiteY0" fmla="*/ 0 h 2291254"/>
              <a:gd name="connsiteX1" fmla="*/ 2210382 w 4585467"/>
              <a:gd name="connsiteY1" fmla="*/ 2291254 h 2291254"/>
              <a:gd name="connsiteX2" fmla="*/ 0 w 4585467"/>
              <a:gd name="connsiteY2" fmla="*/ 1 h 2291254"/>
              <a:gd name="connsiteX3" fmla="*/ 4585467 w 4585467"/>
              <a:gd name="connsiteY3" fmla="*/ 0 h 2291254"/>
            </a:gdLst>
            <a:ahLst/>
            <a:cxnLst>
              <a:cxn ang="0">
                <a:pos x="connsiteX0" y="connsiteY0"/>
              </a:cxn>
              <a:cxn ang="0">
                <a:pos x="connsiteX1" y="connsiteY1"/>
              </a:cxn>
              <a:cxn ang="0">
                <a:pos x="connsiteX2" y="connsiteY2"/>
              </a:cxn>
              <a:cxn ang="0">
                <a:pos x="connsiteX3" y="connsiteY3"/>
              </a:cxn>
            </a:cxnLst>
            <a:rect l="l" t="t" r="r" b="b"/>
            <a:pathLst>
              <a:path w="4585467" h="2291254">
                <a:moveTo>
                  <a:pt x="4585467" y="0"/>
                </a:moveTo>
                <a:lnTo>
                  <a:pt x="2210382" y="2291254"/>
                </a:lnTo>
                <a:lnTo>
                  <a:pt x="0" y="1"/>
                </a:lnTo>
                <a:lnTo>
                  <a:pt x="4585467" y="0"/>
                </a:lnTo>
                <a:close/>
              </a:path>
            </a:pathLst>
          </a:custGeom>
          <a:solidFill>
            <a:srgbClr val="002060">
              <a:alpha val="80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7" name="PA_矩形 16">
            <a:extLst>
              <a:ext uri="{FF2B5EF4-FFF2-40B4-BE49-F238E27FC236}">
                <a16:creationId xmlns:a16="http://schemas.microsoft.com/office/drawing/2014/main" id="{A74E8D5B-96AF-496A-8497-2096AA63C3DB}"/>
              </a:ext>
            </a:extLst>
          </p:cNvPr>
          <p:cNvSpPr/>
          <p:nvPr>
            <p:custDataLst>
              <p:tags r:id="rId7"/>
            </p:custDataLst>
          </p:nvPr>
        </p:nvSpPr>
        <p:spPr>
          <a:xfrm rot="18838248">
            <a:off x="4188534" y="-2970069"/>
            <a:ext cx="7848600" cy="6801736"/>
          </a:xfrm>
          <a:prstGeom prst="rect">
            <a:avLst/>
          </a:prstGeom>
          <a:no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cs typeface="+mn-ea"/>
                <a:sym typeface="+mn-lt"/>
              </a:rPr>
              <a:t> </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1" name="矩形 10">
            <a:extLst>
              <a:ext uri="{FF2B5EF4-FFF2-40B4-BE49-F238E27FC236}">
                <a16:creationId xmlns:a16="http://schemas.microsoft.com/office/drawing/2014/main" id="{11AF224D-FB02-4297-8CF9-6BE9DFE364BC}"/>
              </a:ext>
            </a:extLst>
          </p:cNvPr>
          <p:cNvSpPr/>
          <p:nvPr>
            <p:custDataLst>
              <p:tags r:id="rId8"/>
            </p:custDataLst>
          </p:nvPr>
        </p:nvSpPr>
        <p:spPr>
          <a:xfrm>
            <a:off x="16388" y="4638693"/>
            <a:ext cx="3044446" cy="590550"/>
          </a:xfrm>
          <a:prstGeom prst="rect">
            <a:avLst/>
          </a:prstGeom>
          <a:solidFill>
            <a:srgbClr val="00206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PA_文本框 12">
            <a:extLst>
              <a:ext uri="{FF2B5EF4-FFF2-40B4-BE49-F238E27FC236}">
                <a16:creationId xmlns:a16="http://schemas.microsoft.com/office/drawing/2014/main" id="{E52F7A86-95D8-4919-9267-BD2FCBE9B29C}"/>
              </a:ext>
            </a:extLst>
          </p:cNvPr>
          <p:cNvSpPr txBox="1"/>
          <p:nvPr>
            <p:custDataLst>
              <p:tags r:id="rId9"/>
            </p:custDataLst>
          </p:nvPr>
        </p:nvSpPr>
        <p:spPr>
          <a:xfrm>
            <a:off x="512744" y="3620640"/>
            <a:ext cx="595720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4800" b="1" spc="50" dirty="0">
                <a:solidFill>
                  <a:srgbClr val="FFC000"/>
                </a:solidFill>
                <a:cs typeface="+mn-ea"/>
                <a:sym typeface="+mn-lt"/>
              </a:rPr>
              <a:t>感谢您的观看指导</a:t>
            </a:r>
            <a:endParaRPr kumimoji="0" lang="zh-CN" altLang="en-US" sz="4800" b="1" i="0" u="none" strike="noStrike" kern="1200" cap="none" spc="50" normalizeH="0" baseline="0" noProof="0" dirty="0">
              <a:ln>
                <a:noFill/>
              </a:ln>
              <a:solidFill>
                <a:srgbClr val="FFC000"/>
              </a:solidFill>
              <a:effectLst/>
              <a:uLnTx/>
              <a:uFillTx/>
              <a:cs typeface="+mn-ea"/>
              <a:sym typeface="+mn-lt"/>
            </a:endParaRPr>
          </a:p>
        </p:txBody>
      </p:sp>
      <p:pic>
        <p:nvPicPr>
          <p:cNvPr id="16" name="图片 15">
            <a:extLst>
              <a:ext uri="{FF2B5EF4-FFF2-40B4-BE49-F238E27FC236}">
                <a16:creationId xmlns:a16="http://schemas.microsoft.com/office/drawing/2014/main" id="{CD759C85-9862-46DC-8FAD-3C8542DC5175}"/>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019747" y="5827238"/>
            <a:ext cx="4073524" cy="970747"/>
          </a:xfrm>
          <a:prstGeom prst="rect">
            <a:avLst/>
          </a:prstGeom>
        </p:spPr>
      </p:pic>
    </p:spTree>
    <p:custDataLst>
      <p:tags r:id="rId1"/>
    </p:custDataLst>
    <p:extLst>
      <p:ext uri="{BB962C8B-B14F-4D97-AF65-F5344CB8AC3E}">
        <p14:creationId xmlns:p14="http://schemas.microsoft.com/office/powerpoint/2010/main" val="156207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12" presetClass="entr" presetSubtype="2" fill="hold" grpId="0" nodeType="withEffect">
                                  <p:stCondLst>
                                    <p:cond delay="50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p:tgtEl>
                                          <p:spTgt spid="39"/>
                                        </p:tgtEl>
                                        <p:attrNameLst>
                                          <p:attrName>ppt_x</p:attrName>
                                        </p:attrNameLst>
                                      </p:cBhvr>
                                      <p:tavLst>
                                        <p:tav tm="0">
                                          <p:val>
                                            <p:strVal val="#ppt_x+#ppt_w*1.125000"/>
                                          </p:val>
                                        </p:tav>
                                        <p:tav tm="100000">
                                          <p:val>
                                            <p:strVal val="#ppt_x"/>
                                          </p:val>
                                        </p:tav>
                                      </p:tavLst>
                                    </p:anim>
                                    <p:animEffect transition="in" filter="wipe(left)">
                                      <p:cBhvr>
                                        <p:cTn id="20" dur="500"/>
                                        <p:tgtEl>
                                          <p:spTgt spid="39"/>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p:tgtEl>
                                          <p:spTgt spid="40"/>
                                        </p:tgtEl>
                                        <p:attrNameLst>
                                          <p:attrName>ppt_x</p:attrName>
                                        </p:attrNameLst>
                                      </p:cBhvr>
                                      <p:tavLst>
                                        <p:tav tm="0">
                                          <p:val>
                                            <p:strVal val="#ppt_x-#ppt_w*1.125000"/>
                                          </p:val>
                                        </p:tav>
                                        <p:tav tm="100000">
                                          <p:val>
                                            <p:strVal val="#ppt_x"/>
                                          </p:val>
                                        </p:tav>
                                      </p:tavLst>
                                    </p:anim>
                                    <p:animEffect transition="in" filter="wipe(right)">
                                      <p:cBhvr>
                                        <p:cTn id="24" dur="500"/>
                                        <p:tgtEl>
                                          <p:spTgt spid="40"/>
                                        </p:tgtEl>
                                      </p:cBhvr>
                                    </p:animEffect>
                                  </p:childTnLst>
                                </p:cTn>
                              </p:par>
                              <p:par>
                                <p:cTn id="25" presetID="2" presetClass="entr" presetSubtype="4"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63" presetClass="path" presetSubtype="0" fill="hold" nodeType="withEffect">
                                  <p:stCondLst>
                                    <p:cond delay="500"/>
                                  </p:stCondLst>
                                  <p:childTnLst>
                                    <p:animMotion origin="layout" path="M 3.75E-6 0 L 0.14765 0 " pathEditMode="relative" rAng="0" ptsTypes="AA">
                                      <p:cBhvr>
                                        <p:cTn id="30" dur="4000" fill="hold"/>
                                        <p:tgtEl>
                                          <p:spTgt spid="2"/>
                                        </p:tgtEl>
                                        <p:attrNameLst>
                                          <p:attrName>ppt_x</p:attrName>
                                          <p:attrName>ppt_y</p:attrName>
                                        </p:attrNameLst>
                                      </p:cBhvr>
                                      <p:rCtr x="7383" y="0"/>
                                    </p:animMotion>
                                  </p:childTnLst>
                                </p:cTn>
                              </p:par>
                              <p:par>
                                <p:cTn id="31" presetID="47" presetClass="entr" presetSubtype="0" fill="hold" grpId="0" nodeType="withEffect">
                                  <p:stCondLst>
                                    <p:cond delay="10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250"/>
                                        <p:tgtEl>
                                          <p:spTgt spid="13"/>
                                        </p:tgtEl>
                                      </p:cBhvr>
                                    </p:animEffect>
                                    <p:anim calcmode="lin" valueType="num">
                                      <p:cBhvr>
                                        <p:cTn id="34" dur="1250" fill="hold"/>
                                        <p:tgtEl>
                                          <p:spTgt spid="13"/>
                                        </p:tgtEl>
                                        <p:attrNameLst>
                                          <p:attrName>ppt_x</p:attrName>
                                        </p:attrNameLst>
                                      </p:cBhvr>
                                      <p:tavLst>
                                        <p:tav tm="0">
                                          <p:val>
                                            <p:strVal val="#ppt_x"/>
                                          </p:val>
                                        </p:tav>
                                        <p:tav tm="100000">
                                          <p:val>
                                            <p:strVal val="#ppt_x"/>
                                          </p:val>
                                        </p:tav>
                                      </p:tavLst>
                                    </p:anim>
                                    <p:anim calcmode="lin" valueType="num">
                                      <p:cBhvr>
                                        <p:cTn id="35" dur="12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8" grpId="0" animBg="1"/>
      <p:bldP spid="40" grpId="0" animBg="1"/>
      <p:bldP spid="39" grpId="0" animBg="1"/>
      <p:bldP spid="17"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4" name="矩形 3"/>
          <p:cNvSpPr/>
          <p:nvPr/>
        </p:nvSpPr>
        <p:spPr>
          <a:xfrm>
            <a:off x="681313" y="876698"/>
            <a:ext cx="4493538"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ea typeface="黑体" panose="02010609060101010101" pitchFamily="49" charset="-122"/>
              </a:rPr>
              <a:t>1.</a:t>
            </a:r>
            <a:r>
              <a:rPr lang="zh-CN" altLang="en-US" sz="2400" dirty="0">
                <a:latin typeface="黑体" panose="02010609060101010101" pitchFamily="49" charset="-122"/>
                <a:ea typeface="黑体" panose="02010609060101010101" pitchFamily="49" charset="-122"/>
              </a:rPr>
              <a:t>加工制造系统组成及功能分析</a:t>
            </a:r>
            <a:endParaRPr lang="zh-CN" altLang="zh-CN" sz="2400" dirty="0">
              <a:latin typeface="黑体" panose="02010609060101010101" pitchFamily="49" charset="-122"/>
              <a:ea typeface="黑体" panose="02010609060101010101" pitchFamily="49" charset="-122"/>
            </a:endParaRPr>
          </a:p>
        </p:txBody>
      </p:sp>
      <p:sp>
        <p:nvSpPr>
          <p:cNvPr id="14" name="矩形 13"/>
          <p:cNvSpPr/>
          <p:nvPr/>
        </p:nvSpPr>
        <p:spPr>
          <a:xfrm>
            <a:off x="837628" y="1773215"/>
            <a:ext cx="4044923" cy="3323987"/>
          </a:xfrm>
          <a:prstGeom prst="rect">
            <a:avLst/>
          </a:prstGeom>
        </p:spPr>
        <p:txBody>
          <a:bodyPr wrap="square">
            <a:spAutoFit/>
          </a:bodyPr>
          <a:lstStyle/>
          <a:p>
            <a:pPr indent="266700" algn="just">
              <a:lnSpc>
                <a:spcPct val="150000"/>
              </a:lnSpc>
              <a:spcAft>
                <a:spcPts val="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加工制造系统有多套设备组成，这些设备之间采用网络化管理形成一个系统。加工制造系统从设备类型方面可以分为：数控加工、工业机器人、检测、自动清洗机和管理系统软件五部分</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如图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8-2 </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加工制造系统组成结构所示。</a:t>
            </a:r>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6783413" y="5765111"/>
            <a:ext cx="3401893" cy="400110"/>
          </a:xfrm>
          <a:prstGeom prst="rect">
            <a:avLst/>
          </a:prstGeom>
        </p:spPr>
        <p:txBody>
          <a:bodyPr wrap="none">
            <a:spAutoFit/>
          </a:bodyPr>
          <a:lstStyle/>
          <a:p>
            <a:r>
              <a:rPr lang="zh-CN"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8-2 </a:t>
            </a:r>
            <a:r>
              <a:rPr lang="zh-CN"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加工制造系统组成结构</a:t>
            </a:r>
            <a:endParaRPr lang="zh-CN" altLang="en-US" dirty="0"/>
          </a:p>
        </p:txBody>
      </p:sp>
      <p:pic>
        <p:nvPicPr>
          <p:cNvPr id="8" name="图片 7"/>
          <p:cNvPicPr>
            <a:picLocks noChangeAspect="1"/>
          </p:cNvPicPr>
          <p:nvPr/>
        </p:nvPicPr>
        <p:blipFill>
          <a:blip r:embed="rId3"/>
          <a:stretch>
            <a:fillRect/>
          </a:stretch>
        </p:blipFill>
        <p:spPr>
          <a:xfrm>
            <a:off x="5499456" y="1461915"/>
            <a:ext cx="5689003" cy="4137457"/>
          </a:xfrm>
          <a:prstGeom prst="rect">
            <a:avLst/>
          </a:prstGeom>
        </p:spPr>
      </p:pic>
    </p:spTree>
    <p:extLst>
      <p:ext uri="{BB962C8B-B14F-4D97-AF65-F5344CB8AC3E}">
        <p14:creationId xmlns:p14="http://schemas.microsoft.com/office/powerpoint/2010/main" val="1603471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1070022" y="3526331"/>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4" name="矩形 3"/>
          <p:cNvSpPr/>
          <p:nvPr/>
        </p:nvSpPr>
        <p:spPr>
          <a:xfrm>
            <a:off x="681313" y="876698"/>
            <a:ext cx="1877437"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ea typeface="黑体" panose="02010609060101010101" pitchFamily="49" charset="-122"/>
              </a:rPr>
              <a:t>(1)</a:t>
            </a:r>
            <a:r>
              <a:rPr lang="zh-CN" altLang="en-US" sz="2400" dirty="0">
                <a:latin typeface="黑体" panose="02010609060101010101" pitchFamily="49" charset="-122"/>
                <a:ea typeface="黑体" panose="02010609060101010101" pitchFamily="49" charset="-122"/>
              </a:rPr>
              <a:t>数控加工</a:t>
            </a:r>
            <a:endParaRPr lang="zh-CN" altLang="zh-CN" sz="2400" dirty="0">
              <a:latin typeface="黑体" panose="02010609060101010101" pitchFamily="49" charset="-122"/>
              <a:ea typeface="黑体" panose="02010609060101010101" pitchFamily="49" charset="-122"/>
            </a:endParaRPr>
          </a:p>
        </p:txBody>
      </p:sp>
      <p:sp>
        <p:nvSpPr>
          <p:cNvPr id="14" name="矩形 13"/>
          <p:cNvSpPr/>
          <p:nvPr/>
        </p:nvSpPr>
        <p:spPr>
          <a:xfrm>
            <a:off x="996075" y="4224459"/>
            <a:ext cx="10350832" cy="2092881"/>
          </a:xfrm>
          <a:prstGeom prst="rect">
            <a:avLst/>
          </a:prstGeom>
        </p:spPr>
        <p:txBody>
          <a:bodyPr wrap="square">
            <a:spAutoFit/>
          </a:bodyPr>
          <a:lstStyle/>
          <a:p>
            <a:pPr>
              <a:lnSpc>
                <a:spcPct val="150000"/>
              </a:lnSpc>
              <a:spcBef>
                <a:spcPts val="600"/>
              </a:spcBef>
              <a:spcAft>
                <a:spcPts val="600"/>
              </a:spcAft>
            </a:pPr>
            <a:r>
              <a:rPr lang="zh-CN" altLang="en-US" sz="2000" b="1" dirty="0">
                <a:latin typeface="宋体" panose="02010600030101010101" pitchFamily="2" charset="-122"/>
                <a:ea typeface="宋体" panose="02010600030101010101" pitchFamily="2" charset="-122"/>
              </a:rPr>
              <a:t>描述数控加工功能：</a:t>
            </a:r>
            <a:endParaRPr lang="en-US" altLang="zh-CN" sz="2000" b="1" dirty="0">
              <a:latin typeface="宋体" panose="02010600030101010101" pitchFamily="2" charset="-122"/>
              <a:ea typeface="宋体" panose="02010600030101010101" pitchFamily="2" charset="-122"/>
            </a:endParaRP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学生通过仿真实训编制加工程序，教师审核数控程序后通过服务器和网络上传至数控机床加工作业。智能生产线通过工业机器人，实现对数控加工车床的上下料，进行零件数控加工。实现智能生产线的无人值守的自动化生产。</a:t>
            </a:r>
            <a:endParaRPr lang="zh-CN" altLang="en-US" sz="2000" dirty="0">
              <a:solidFill>
                <a:srgbClr val="FF0000"/>
              </a:solidFill>
              <a:latin typeface="宋体" panose="02010600030101010101" pitchFamily="2" charset="-122"/>
              <a:ea typeface="宋体" panose="02010600030101010101" pitchFamily="2" charset="-122"/>
            </a:endParaRPr>
          </a:p>
        </p:txBody>
      </p:sp>
      <p:pic>
        <p:nvPicPr>
          <p:cNvPr id="8" name="图片 7"/>
          <p:cNvPicPr>
            <a:picLocks noChangeAspect="1"/>
          </p:cNvPicPr>
          <p:nvPr/>
        </p:nvPicPr>
        <p:blipFill>
          <a:blip r:embed="rId3"/>
          <a:stretch>
            <a:fillRect/>
          </a:stretch>
        </p:blipFill>
        <p:spPr>
          <a:xfrm>
            <a:off x="888346" y="2139356"/>
            <a:ext cx="2830749" cy="1949244"/>
          </a:xfrm>
          <a:prstGeom prst="rect">
            <a:avLst/>
          </a:prstGeom>
        </p:spPr>
      </p:pic>
      <p:pic>
        <p:nvPicPr>
          <p:cNvPr id="9" name="图片 8"/>
          <p:cNvPicPr>
            <a:picLocks noChangeAspect="1"/>
          </p:cNvPicPr>
          <p:nvPr/>
        </p:nvPicPr>
        <p:blipFill>
          <a:blip r:embed="rId4"/>
          <a:stretch>
            <a:fillRect/>
          </a:stretch>
        </p:blipFill>
        <p:spPr>
          <a:xfrm>
            <a:off x="4781940" y="2217812"/>
            <a:ext cx="2267312" cy="1870788"/>
          </a:xfrm>
          <a:prstGeom prst="rect">
            <a:avLst/>
          </a:prstGeom>
        </p:spPr>
      </p:pic>
      <p:pic>
        <p:nvPicPr>
          <p:cNvPr id="10" name="图片 9"/>
          <p:cNvPicPr>
            <a:picLocks noChangeAspect="1"/>
          </p:cNvPicPr>
          <p:nvPr/>
        </p:nvPicPr>
        <p:blipFill>
          <a:blip r:embed="rId5"/>
          <a:stretch>
            <a:fillRect/>
          </a:stretch>
        </p:blipFill>
        <p:spPr>
          <a:xfrm>
            <a:off x="8273746" y="1985606"/>
            <a:ext cx="1819157" cy="2304901"/>
          </a:xfrm>
          <a:prstGeom prst="rect">
            <a:avLst/>
          </a:prstGeom>
        </p:spPr>
      </p:pic>
      <p:sp>
        <p:nvSpPr>
          <p:cNvPr id="11" name="矩形 10"/>
          <p:cNvSpPr/>
          <p:nvPr/>
        </p:nvSpPr>
        <p:spPr>
          <a:xfrm>
            <a:off x="996075" y="1455586"/>
            <a:ext cx="1210588" cy="481863"/>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系统组成</a:t>
            </a:r>
            <a:endParaRPr lang="en-US" altLang="zh-CN" sz="2000" b="1" dirty="0">
              <a:solidFill>
                <a:prstClr val="black"/>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271436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1070022" y="3526331"/>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4" name="矩形 3"/>
          <p:cNvSpPr/>
          <p:nvPr/>
        </p:nvSpPr>
        <p:spPr>
          <a:xfrm>
            <a:off x="681313" y="876698"/>
            <a:ext cx="3724096"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ea typeface="黑体" panose="02010609060101010101" pitchFamily="49" charset="-122"/>
              </a:rPr>
              <a:t>(2)</a:t>
            </a:r>
            <a:r>
              <a:rPr lang="zh-CN" altLang="en-US" sz="2400" dirty="0">
                <a:latin typeface="黑体" panose="02010609060101010101" pitchFamily="49" charset="-122"/>
                <a:ea typeface="黑体" panose="02010609060101010101" pitchFamily="49" charset="-122"/>
              </a:rPr>
              <a:t>自动清洗机与检测系统</a:t>
            </a:r>
            <a:endParaRPr lang="zh-CN" altLang="zh-CN" sz="2400" dirty="0">
              <a:latin typeface="黑体" panose="02010609060101010101" pitchFamily="49" charset="-122"/>
              <a:ea typeface="黑体" panose="02010609060101010101" pitchFamily="49" charset="-122"/>
            </a:endParaRPr>
          </a:p>
        </p:txBody>
      </p:sp>
      <p:sp>
        <p:nvSpPr>
          <p:cNvPr id="14" name="矩形 13"/>
          <p:cNvSpPr/>
          <p:nvPr/>
        </p:nvSpPr>
        <p:spPr>
          <a:xfrm>
            <a:off x="996075" y="2170362"/>
            <a:ext cx="10350832" cy="3016210"/>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自动清洗机有上罩、机体、回转工作台、转动装置、</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进出料输送系统、清洗液箱及加热、过滤系统，清洗液喷</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洗、吸雾排空系统、压缩空气吹水、烘干及补吹系统、</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电气控制系统等组成。</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检测系统</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由</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三座标测量机</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配套其辅助夹具、测量机配套电脑及相关软件组成。</a:t>
            </a:r>
            <a:endParaRPr lang="en-US" altLang="zh-CN" sz="2000" dirty="0">
              <a:latin typeface="宋体" panose="02010600030101010101" pitchFamily="2" charset="-122"/>
              <a:ea typeface="宋体" panose="02010600030101010101" pitchFamily="2" charset="-122"/>
            </a:endParaRPr>
          </a:p>
        </p:txBody>
      </p:sp>
      <p:sp>
        <p:nvSpPr>
          <p:cNvPr id="11" name="矩形 10"/>
          <p:cNvSpPr/>
          <p:nvPr/>
        </p:nvSpPr>
        <p:spPr>
          <a:xfrm>
            <a:off x="996075" y="1455586"/>
            <a:ext cx="1210588" cy="481863"/>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系统组成</a:t>
            </a:r>
            <a:endParaRPr lang="en-US" altLang="zh-CN" sz="2000" b="1" dirty="0">
              <a:solidFill>
                <a:prstClr val="black"/>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3"/>
          <a:stretch>
            <a:fillRect/>
          </a:stretch>
        </p:blipFill>
        <p:spPr>
          <a:xfrm>
            <a:off x="7622984" y="1592638"/>
            <a:ext cx="1846605" cy="2495962"/>
          </a:xfrm>
          <a:prstGeom prst="rect">
            <a:avLst/>
          </a:prstGeom>
        </p:spPr>
      </p:pic>
      <p:pic>
        <p:nvPicPr>
          <p:cNvPr id="5" name="图片 4"/>
          <p:cNvPicPr>
            <a:picLocks noChangeAspect="1"/>
          </p:cNvPicPr>
          <p:nvPr/>
        </p:nvPicPr>
        <p:blipFill>
          <a:blip r:embed="rId4"/>
          <a:stretch>
            <a:fillRect/>
          </a:stretch>
        </p:blipFill>
        <p:spPr>
          <a:xfrm>
            <a:off x="9731137" y="1592638"/>
            <a:ext cx="1917315" cy="2475078"/>
          </a:xfrm>
          <a:prstGeom prst="rect">
            <a:avLst/>
          </a:prstGeom>
        </p:spPr>
      </p:pic>
    </p:spTree>
    <p:extLst>
      <p:ext uri="{BB962C8B-B14F-4D97-AF65-F5344CB8AC3E}">
        <p14:creationId xmlns:p14="http://schemas.microsoft.com/office/powerpoint/2010/main" val="124163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1025992" y="3549140"/>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4" name="矩形 3"/>
          <p:cNvSpPr/>
          <p:nvPr/>
        </p:nvSpPr>
        <p:spPr>
          <a:xfrm>
            <a:off x="681313" y="876698"/>
            <a:ext cx="3724096"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ea typeface="黑体" panose="02010609060101010101" pitchFamily="49" charset="-122"/>
              </a:rPr>
              <a:t>(2)</a:t>
            </a:r>
            <a:r>
              <a:rPr lang="zh-CN" altLang="en-US" sz="2400" dirty="0">
                <a:latin typeface="黑体" panose="02010609060101010101" pitchFamily="49" charset="-122"/>
                <a:ea typeface="黑体" panose="02010609060101010101" pitchFamily="49" charset="-122"/>
              </a:rPr>
              <a:t>自动清洗机与检测系统</a:t>
            </a:r>
            <a:endParaRPr lang="zh-CN" altLang="zh-CN" sz="2400" dirty="0">
              <a:latin typeface="黑体" panose="02010609060101010101" pitchFamily="49" charset="-122"/>
              <a:ea typeface="黑体" panose="02010609060101010101" pitchFamily="49" charset="-122"/>
            </a:endParaRPr>
          </a:p>
        </p:txBody>
      </p:sp>
      <p:sp>
        <p:nvSpPr>
          <p:cNvPr id="14" name="矩形 13"/>
          <p:cNvSpPr/>
          <p:nvPr/>
        </p:nvSpPr>
        <p:spPr>
          <a:xfrm>
            <a:off x="1000112" y="1937449"/>
            <a:ext cx="10350832" cy="3785652"/>
          </a:xfrm>
          <a:prstGeom prst="rect">
            <a:avLst/>
          </a:prstGeom>
        </p:spPr>
        <p:txBody>
          <a:bodyPr wrap="square">
            <a:spAutoFit/>
          </a:bodyPr>
          <a:lstStyle/>
          <a:p>
            <a:pPr>
              <a:lnSpc>
                <a:spcPct val="150000"/>
              </a:lnSpc>
              <a:spcBef>
                <a:spcPts val="600"/>
              </a:spcBef>
              <a:spcAft>
                <a:spcPts val="600"/>
              </a:spcAft>
            </a:pPr>
            <a:r>
              <a:rPr lang="zh-CN" altLang="en-US" sz="2000" b="1" dirty="0">
                <a:latin typeface="宋体" panose="02010600030101010101" pitchFamily="2" charset="-122"/>
                <a:ea typeface="宋体" panose="02010600030101010101" pitchFamily="2" charset="-122"/>
              </a:rPr>
              <a:t>自动清洗机功能描述：</a:t>
            </a:r>
            <a:endParaRPr lang="en-US" altLang="zh-CN" sz="2000" b="1" dirty="0">
              <a:latin typeface="宋体" panose="02010600030101010101" pitchFamily="2" charset="-122"/>
              <a:ea typeface="宋体" panose="02010600030101010101" pitchFamily="2" charset="-122"/>
            </a:endParaRPr>
          </a:p>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通过自动清洗机的清洗液喷洗、吸雾排空、压缩空气吹水、烘干及补吹处理后，清除零件加工表面残余铁屑，为零件检测做好准备。</a:t>
            </a:r>
            <a:endParaRPr lang="en-US" altLang="zh-CN" sz="2000" dirty="0">
              <a:solidFill>
                <a:srgbClr val="FF0000"/>
              </a:solidFill>
              <a:latin typeface="宋体" panose="02010600030101010101" pitchFamily="2" charset="-122"/>
              <a:ea typeface="宋体" panose="02010600030101010101" pitchFamily="2" charset="-122"/>
            </a:endParaRPr>
          </a:p>
          <a:p>
            <a:pPr>
              <a:lnSpc>
                <a:spcPct val="150000"/>
              </a:lnSpc>
              <a:spcBef>
                <a:spcPts val="600"/>
              </a:spcBef>
              <a:spcAft>
                <a:spcPts val="600"/>
              </a:spcAft>
            </a:pPr>
            <a:r>
              <a:rPr lang="zh-CN" altLang="en-US" sz="2000" b="1" dirty="0">
                <a:latin typeface="宋体" panose="02010600030101010101" pitchFamily="2" charset="-122"/>
                <a:ea typeface="宋体" panose="02010600030101010101" pitchFamily="2" charset="-122"/>
              </a:rPr>
              <a:t>检测功能描述：</a:t>
            </a:r>
            <a:endParaRPr lang="en-US" altLang="zh-CN" sz="2000" b="1" dirty="0">
              <a:latin typeface="宋体" panose="02010600030101010101" pitchFamily="2" charset="-122"/>
              <a:ea typeface="宋体" panose="02010600030101010101" pitchFamily="2" charset="-122"/>
            </a:endParaRP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上下料机器人需要</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将</a:t>
            </a:r>
            <a:r>
              <a:rPr lang="zh-CN"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抽检的零件抓取中转平台，然后由人工进行抽检，检测完成后，通过单元电脑上传检测数据，通过与系统中的标准数据对比，判断零件是否合格，并根据检测结果来调整系统参数，实现整个系统的数字化管理。</a:t>
            </a:r>
            <a:endParaRPr lang="zh-CN" altLang="en-US" sz="2000" dirty="0">
              <a:solidFill>
                <a:srgbClr val="FF0000"/>
              </a:solidFill>
              <a:latin typeface="宋体" panose="02010600030101010101" pitchFamily="2" charset="-122"/>
              <a:ea typeface="宋体" panose="02010600030101010101" pitchFamily="2" charset="-122"/>
            </a:endParaRPr>
          </a:p>
        </p:txBody>
      </p:sp>
      <p:sp>
        <p:nvSpPr>
          <p:cNvPr id="11" name="矩形 10"/>
          <p:cNvSpPr/>
          <p:nvPr/>
        </p:nvSpPr>
        <p:spPr>
          <a:xfrm>
            <a:off x="996075" y="1455586"/>
            <a:ext cx="1217000" cy="481863"/>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功能描述</a:t>
            </a:r>
            <a:endParaRPr lang="en-US" altLang="zh-CN" sz="2000" b="1" dirty="0">
              <a:solidFill>
                <a:prstClr val="black"/>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003966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500"/>
                                        <p:tgtEl>
                                          <p:spTgt spid="1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3" end="3"/>
                                            </p:txEl>
                                          </p:spTgt>
                                        </p:tgtEl>
                                        <p:attrNameLst>
                                          <p:attrName>style.visibility</p:attrName>
                                        </p:attrNameLst>
                                      </p:cBhvr>
                                      <p:to>
                                        <p:strVal val="visible"/>
                                      </p:to>
                                    </p:set>
                                    <p:animEffect transition="in" filter="fade">
                                      <p:cBhvr>
                                        <p:cTn id="12" dur="500"/>
                                        <p:tgtEl>
                                          <p:spTgt spid="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4" name="矩形 3"/>
          <p:cNvSpPr/>
          <p:nvPr/>
        </p:nvSpPr>
        <p:spPr>
          <a:xfrm>
            <a:off x="681313" y="876698"/>
            <a:ext cx="4185761"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ea typeface="黑体" panose="02010609060101010101" pitchFamily="49" charset="-122"/>
              </a:rPr>
              <a:t>2.</a:t>
            </a:r>
            <a:r>
              <a:rPr lang="zh-CN" altLang="en-US" sz="2400" dirty="0">
                <a:latin typeface="黑体" panose="02010609060101010101" pitchFamily="49" charset="-122"/>
                <a:ea typeface="黑体" panose="02010609060101010101" pitchFamily="49" charset="-122"/>
              </a:rPr>
              <a:t>数字化系统组成及功能分析</a:t>
            </a:r>
            <a:endParaRPr lang="zh-CN" altLang="zh-CN" sz="2400" dirty="0">
              <a:latin typeface="黑体" panose="02010609060101010101" pitchFamily="49" charset="-122"/>
              <a:ea typeface="黑体" panose="02010609060101010101" pitchFamily="49" charset="-122"/>
            </a:endParaRPr>
          </a:p>
        </p:txBody>
      </p:sp>
      <p:sp>
        <p:nvSpPr>
          <p:cNvPr id="7" name="矩形 6"/>
          <p:cNvSpPr/>
          <p:nvPr/>
        </p:nvSpPr>
        <p:spPr>
          <a:xfrm>
            <a:off x="996075" y="1455586"/>
            <a:ext cx="2507418" cy="553998"/>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系统组成及功能描述</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3" name="矩形 2"/>
          <p:cNvSpPr/>
          <p:nvPr/>
        </p:nvSpPr>
        <p:spPr>
          <a:xfrm>
            <a:off x="996075" y="2275405"/>
            <a:ext cx="3903633" cy="481863"/>
          </a:xfrm>
          <a:prstGeom prst="rect">
            <a:avLst/>
          </a:prstGeom>
        </p:spPr>
        <p:txBody>
          <a:bodyPr wrap="none">
            <a:spAutoFit/>
          </a:bodyPr>
          <a:lstStyle/>
          <a:p>
            <a:pPr>
              <a:lnSpc>
                <a:spcPct val="150000"/>
              </a:lnSpc>
              <a:spcBef>
                <a:spcPts val="600"/>
              </a:spcBef>
              <a:spcAft>
                <a:spcPts val="600"/>
              </a:spcAft>
            </a:pPr>
            <a:r>
              <a:rPr lang="zh-CN" altLang="zh-CN" sz="2000" dirty="0">
                <a:solidFill>
                  <a:prstClr val="black"/>
                </a:solidFill>
                <a:latin typeface="宋体" panose="02010600030101010101" pitchFamily="2" charset="-122"/>
                <a:ea typeface="宋体" panose="02010600030101010101" pitchFamily="2" charset="-122"/>
              </a:rPr>
              <a:t>字化设计平台和</a:t>
            </a:r>
            <a:r>
              <a:rPr lang="en-US" altLang="zh-CN" sz="2000" dirty="0">
                <a:solidFill>
                  <a:prstClr val="black"/>
                </a:solidFill>
                <a:latin typeface="宋体" panose="02010600030101010101" pitchFamily="2" charset="-122"/>
                <a:ea typeface="宋体" panose="02010600030101010101" pitchFamily="2" charset="-122"/>
              </a:rPr>
              <a:t>CAD/CAM</a:t>
            </a:r>
            <a:r>
              <a:rPr lang="zh-CN" altLang="zh-CN" sz="2000" dirty="0">
                <a:solidFill>
                  <a:prstClr val="black"/>
                </a:solidFill>
                <a:latin typeface="宋体" panose="02010600030101010101" pitchFamily="2" charset="-122"/>
                <a:ea typeface="宋体" panose="02010600030101010101" pitchFamily="2" charset="-122"/>
              </a:rPr>
              <a:t>设计软件</a:t>
            </a:r>
            <a:endParaRPr lang="zh-CN" altLang="en-US" sz="2000" dirty="0">
              <a:solidFill>
                <a:prstClr val="black"/>
              </a:solidFill>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3"/>
          <a:stretch>
            <a:fillRect/>
          </a:stretch>
        </p:blipFill>
        <p:spPr>
          <a:xfrm>
            <a:off x="5264476" y="1937449"/>
            <a:ext cx="4814471" cy="1273505"/>
          </a:xfrm>
          <a:prstGeom prst="rect">
            <a:avLst/>
          </a:prstGeom>
        </p:spPr>
      </p:pic>
      <p:sp>
        <p:nvSpPr>
          <p:cNvPr id="10" name="矩形 9"/>
          <p:cNvSpPr/>
          <p:nvPr/>
        </p:nvSpPr>
        <p:spPr>
          <a:xfrm>
            <a:off x="996075" y="3210954"/>
            <a:ext cx="9802684" cy="3016210"/>
          </a:xfrm>
          <a:prstGeom prst="rect">
            <a:avLst/>
          </a:prstGeom>
        </p:spPr>
        <p:txBody>
          <a:bodyPr wrap="none">
            <a:spAutoFit/>
          </a:bodyPr>
          <a:lstStyle/>
          <a:p>
            <a:pPr>
              <a:lnSpc>
                <a:spcPct val="150000"/>
              </a:lnSpc>
              <a:spcBef>
                <a:spcPts val="600"/>
              </a:spcBef>
              <a:spcAft>
                <a:spcPts val="600"/>
              </a:spcAft>
            </a:pPr>
            <a:r>
              <a:rPr lang="en-US" altLang="zh-CN" sz="2000" b="1" dirty="0">
                <a:solidFill>
                  <a:prstClr val="black"/>
                </a:solidFill>
                <a:latin typeface="宋体" panose="02010600030101010101" pitchFamily="2" charset="-122"/>
                <a:ea typeface="宋体" panose="02010600030101010101" pitchFamily="2" charset="-122"/>
              </a:rPr>
              <a:t>CAD</a:t>
            </a:r>
            <a:r>
              <a:rPr lang="zh-CN" altLang="en-US" sz="2000" b="1" dirty="0">
                <a:solidFill>
                  <a:prstClr val="black"/>
                </a:solidFill>
                <a:latin typeface="宋体" panose="02010600030101010101" pitchFamily="2" charset="-122"/>
                <a:ea typeface="宋体" panose="02010600030101010101" pitchFamily="2" charset="-122"/>
              </a:rPr>
              <a:t>功能描述：</a:t>
            </a:r>
            <a:endParaRPr lang="en-US" altLang="zh-CN" sz="2000" b="1" dirty="0">
              <a:solidFill>
                <a:prstClr val="black"/>
              </a:solidFill>
              <a:latin typeface="宋体" panose="02010600030101010101" pitchFamily="2" charset="-122"/>
              <a:ea typeface="宋体" panose="02010600030101010101" pitchFamily="2" charset="-122"/>
            </a:endParaRPr>
          </a:p>
          <a:p>
            <a:pPr>
              <a:lnSpc>
                <a:spcPct val="150000"/>
              </a:lnSpc>
              <a:spcBef>
                <a:spcPts val="600"/>
              </a:spcBef>
              <a:spcAft>
                <a:spcPts val="600"/>
              </a:spcAft>
            </a:pPr>
            <a:r>
              <a:rPr lang="zh-CN" altLang="en-US" sz="2000" dirty="0">
                <a:solidFill>
                  <a:srgbClr val="FF0000"/>
                </a:solidFill>
                <a:latin typeface="宋体" panose="02010600030101010101" pitchFamily="2" charset="-122"/>
                <a:ea typeface="宋体" panose="02010600030101010101" pitchFamily="2" charset="-122"/>
              </a:rPr>
              <a:t>利用</a:t>
            </a:r>
            <a:r>
              <a:rPr lang="en-US" altLang="zh-CN" sz="2000" dirty="0">
                <a:solidFill>
                  <a:srgbClr val="FF0000"/>
                </a:solidFill>
                <a:latin typeface="宋体" panose="02010600030101010101" pitchFamily="2" charset="-122"/>
                <a:ea typeface="宋体" panose="02010600030101010101" pitchFamily="2" charset="-122"/>
              </a:rPr>
              <a:t>CAD</a:t>
            </a:r>
            <a:r>
              <a:rPr lang="zh-CN" altLang="en-US" sz="2000" dirty="0">
                <a:solidFill>
                  <a:srgbClr val="FF0000"/>
                </a:solidFill>
                <a:latin typeface="宋体" panose="02010600030101010101" pitchFamily="2" charset="-122"/>
                <a:ea typeface="宋体" panose="02010600030101010101" pitchFamily="2" charset="-122"/>
              </a:rPr>
              <a:t>绘图软件，为加工工件进行图纸设计</a:t>
            </a:r>
            <a:endParaRPr lang="en-US" altLang="zh-CN" sz="2000" dirty="0">
              <a:solidFill>
                <a:srgbClr val="FF0000"/>
              </a:solidFill>
              <a:latin typeface="宋体" panose="02010600030101010101" pitchFamily="2" charset="-122"/>
              <a:ea typeface="宋体" panose="02010600030101010101" pitchFamily="2" charset="-122"/>
            </a:endParaRPr>
          </a:p>
          <a:p>
            <a:pPr>
              <a:lnSpc>
                <a:spcPct val="150000"/>
              </a:lnSpc>
              <a:spcBef>
                <a:spcPts val="600"/>
              </a:spcBef>
              <a:spcAft>
                <a:spcPts val="600"/>
              </a:spcAft>
            </a:pPr>
            <a:r>
              <a:rPr lang="en-US" altLang="zh-CN" sz="2000" b="1" dirty="0">
                <a:solidFill>
                  <a:prstClr val="black"/>
                </a:solidFill>
                <a:latin typeface="宋体" panose="02010600030101010101" pitchFamily="2" charset="-122"/>
                <a:ea typeface="宋体" panose="02010600030101010101" pitchFamily="2" charset="-122"/>
              </a:rPr>
              <a:t>CAM</a:t>
            </a:r>
            <a:r>
              <a:rPr lang="zh-CN" altLang="en-US" sz="2000" b="1" dirty="0">
                <a:solidFill>
                  <a:prstClr val="black"/>
                </a:solidFill>
                <a:latin typeface="宋体" panose="02010600030101010101" pitchFamily="2" charset="-122"/>
                <a:ea typeface="宋体" panose="02010600030101010101" pitchFamily="2" charset="-122"/>
              </a:rPr>
              <a:t>功能描述：</a:t>
            </a:r>
            <a:endParaRPr lang="en-US" altLang="zh-CN" sz="2000" b="1" dirty="0">
              <a:solidFill>
                <a:prstClr val="black"/>
              </a:solidFill>
              <a:latin typeface="宋体" panose="02010600030101010101" pitchFamily="2" charset="-122"/>
              <a:ea typeface="宋体" panose="02010600030101010101" pitchFamily="2" charset="-122"/>
            </a:endParaRPr>
          </a:p>
          <a:p>
            <a:pPr>
              <a:lnSpc>
                <a:spcPct val="150000"/>
              </a:lnSpc>
              <a:spcBef>
                <a:spcPts val="600"/>
              </a:spcBef>
              <a:spcAft>
                <a:spcPts val="600"/>
              </a:spcAft>
            </a:pPr>
            <a:r>
              <a:rPr lang="zh-CN" altLang="en-US" sz="2000" dirty="0">
                <a:solidFill>
                  <a:srgbClr val="FF0000"/>
                </a:solidFill>
                <a:latin typeface="宋体" panose="02010600030101010101" pitchFamily="2" charset="-122"/>
                <a:ea typeface="宋体" panose="02010600030101010101" pitchFamily="2" charset="-122"/>
              </a:rPr>
              <a:t>利用</a:t>
            </a:r>
            <a:r>
              <a:rPr lang="en-US" altLang="zh-CN" sz="2000" dirty="0">
                <a:solidFill>
                  <a:srgbClr val="FF0000"/>
                </a:solidFill>
                <a:latin typeface="宋体" panose="02010600030101010101" pitchFamily="2" charset="-122"/>
                <a:ea typeface="宋体" panose="02010600030101010101" pitchFamily="2" charset="-122"/>
              </a:rPr>
              <a:t>CAM</a:t>
            </a:r>
            <a:r>
              <a:rPr lang="zh-CN" altLang="en-US" sz="2000" dirty="0">
                <a:solidFill>
                  <a:srgbClr val="FF0000"/>
                </a:solidFill>
                <a:latin typeface="宋体" panose="02010600030101010101" pitchFamily="2" charset="-122"/>
                <a:ea typeface="宋体" panose="02010600030101010101" pitchFamily="2" charset="-122"/>
              </a:rPr>
              <a:t>软件系统，编写数控加工程序，利用仿真功能优化加工程序。通过网络上传至</a:t>
            </a:r>
            <a:endParaRPr lang="en-US" altLang="zh-CN" sz="2000" dirty="0">
              <a:solidFill>
                <a:srgbClr val="FF0000"/>
              </a:solidFill>
              <a:latin typeface="宋体" panose="02010600030101010101" pitchFamily="2" charset="-122"/>
              <a:ea typeface="宋体" panose="02010600030101010101" pitchFamily="2" charset="-122"/>
            </a:endParaRPr>
          </a:p>
          <a:p>
            <a:pPr>
              <a:lnSpc>
                <a:spcPct val="150000"/>
              </a:lnSpc>
              <a:spcBef>
                <a:spcPts val="600"/>
              </a:spcBef>
              <a:spcAft>
                <a:spcPts val="600"/>
              </a:spcAft>
            </a:pPr>
            <a:r>
              <a:rPr lang="zh-CN" altLang="en-US" sz="2000" dirty="0">
                <a:solidFill>
                  <a:srgbClr val="FF0000"/>
                </a:solidFill>
                <a:latin typeface="宋体" panose="02010600030101010101" pitchFamily="2" charset="-122"/>
                <a:ea typeface="宋体" panose="02010600030101010101" pitchFamily="2" charset="-122"/>
              </a:rPr>
              <a:t>数控机床，进行物料加工。</a:t>
            </a:r>
          </a:p>
        </p:txBody>
      </p:sp>
    </p:spTree>
    <p:extLst>
      <p:ext uri="{BB962C8B-B14F-4D97-AF65-F5344CB8AC3E}">
        <p14:creationId xmlns:p14="http://schemas.microsoft.com/office/powerpoint/2010/main" val="1682495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fade">
                                      <p:cBhvr>
                                        <p:cTn id="7" dur="500"/>
                                        <p:tgtEl>
                                          <p:spTgt spid="1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3" end="3"/>
                                            </p:txEl>
                                          </p:spTgt>
                                        </p:tgtEl>
                                        <p:attrNameLst>
                                          <p:attrName>style.visibility</p:attrName>
                                        </p:attrNameLst>
                                      </p:cBhvr>
                                      <p:to>
                                        <p:strVal val="visible"/>
                                      </p:to>
                                    </p:set>
                                    <p:animEffect transition="in" filter="fade">
                                      <p:cBhvr>
                                        <p:cTn id="12" dur="500"/>
                                        <p:tgtEl>
                                          <p:spTgt spid="10">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animEffect transition="in" filter="fade">
                                      <p:cBhvr>
                                        <p:cTn id="15"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lvl="0" algn="ctr"/>
            <a:r>
              <a:rPr lang="zh-CN" altLang="en-US" dirty="0">
                <a:solidFill>
                  <a:srgbClr val="336699"/>
                </a:solidFill>
              </a:rPr>
              <a:t>信息收集</a:t>
            </a:r>
          </a:p>
        </p:txBody>
      </p:sp>
      <p:sp>
        <p:nvSpPr>
          <p:cNvPr id="4" name="矩形 3"/>
          <p:cNvSpPr/>
          <p:nvPr/>
        </p:nvSpPr>
        <p:spPr>
          <a:xfrm>
            <a:off x="681313" y="876698"/>
            <a:ext cx="4955203"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ea typeface="黑体" panose="02010609060101010101" pitchFamily="49" charset="-122"/>
              </a:rPr>
              <a:t>3.</a:t>
            </a:r>
            <a:r>
              <a:rPr lang="zh-CN" altLang="en-US" sz="2400" dirty="0">
                <a:latin typeface="黑体" panose="02010609060101010101" pitchFamily="49" charset="-122"/>
                <a:ea typeface="黑体" panose="02010609060101010101" pitchFamily="49" charset="-122"/>
              </a:rPr>
              <a:t>仓储、物流系统组成及功能分析</a:t>
            </a:r>
            <a:endParaRPr lang="zh-CN" altLang="zh-CN" sz="2400" dirty="0">
              <a:latin typeface="黑体" panose="02010609060101010101" pitchFamily="49" charset="-122"/>
              <a:ea typeface="黑体" panose="02010609060101010101" pitchFamily="49" charset="-122"/>
            </a:endParaRPr>
          </a:p>
        </p:txBody>
      </p:sp>
      <p:sp>
        <p:nvSpPr>
          <p:cNvPr id="7" name="矩形 6"/>
          <p:cNvSpPr/>
          <p:nvPr/>
        </p:nvSpPr>
        <p:spPr>
          <a:xfrm>
            <a:off x="996075" y="1455586"/>
            <a:ext cx="1863011" cy="553998"/>
          </a:xfrm>
          <a:prstGeom prst="rect">
            <a:avLst/>
          </a:prstGeom>
        </p:spPr>
        <p:txBody>
          <a:bodyPr wrap="none">
            <a:spAutoFit/>
          </a:bodyPr>
          <a:lstStyle/>
          <a:p>
            <a:pPr lvl="0">
              <a:lnSpc>
                <a:spcPct val="150000"/>
              </a:lnSpc>
              <a:spcBef>
                <a:spcPts val="600"/>
              </a:spcBef>
              <a:spcAft>
                <a:spcPts val="600"/>
              </a:spcAft>
            </a:pPr>
            <a:r>
              <a:rPr lang="zh-CN" altLang="en-US" sz="2000" b="1" dirty="0">
                <a:solidFill>
                  <a:prstClr val="black"/>
                </a:solidFill>
                <a:latin typeface="宋体" panose="02010600030101010101" pitchFamily="2" charset="-122"/>
                <a:ea typeface="宋体" panose="02010600030101010101" pitchFamily="2" charset="-122"/>
              </a:rPr>
              <a:t>（</a:t>
            </a:r>
            <a:r>
              <a:rPr lang="en-US" altLang="zh-CN" sz="2000" b="1" dirty="0">
                <a:solidFill>
                  <a:prstClr val="black"/>
                </a:solidFill>
                <a:latin typeface="宋体" panose="02010600030101010101" pitchFamily="2" charset="-122"/>
                <a:ea typeface="宋体" panose="02010600030101010101" pitchFamily="2" charset="-122"/>
              </a:rPr>
              <a:t>1</a:t>
            </a:r>
            <a:r>
              <a:rPr lang="zh-CN" altLang="en-US" sz="2000" b="1" dirty="0">
                <a:solidFill>
                  <a:prstClr val="black"/>
                </a:solidFill>
                <a:latin typeface="宋体" panose="02010600030101010101" pitchFamily="2" charset="-122"/>
                <a:ea typeface="宋体" panose="02010600030101010101" pitchFamily="2" charset="-122"/>
              </a:rPr>
              <a:t>）系统组成</a:t>
            </a:r>
            <a:endParaRPr lang="en-US" altLang="zh-CN" sz="2000" b="1" dirty="0">
              <a:solidFill>
                <a:prstClr val="black"/>
              </a:solidFill>
              <a:latin typeface="宋体" panose="02010600030101010101" pitchFamily="2" charset="-122"/>
              <a:ea typeface="宋体" panose="02010600030101010101" pitchFamily="2" charset="-122"/>
            </a:endParaRPr>
          </a:p>
        </p:txBody>
      </p:sp>
      <p:sp>
        <p:nvSpPr>
          <p:cNvPr id="3" name="矩形 2"/>
          <p:cNvSpPr/>
          <p:nvPr/>
        </p:nvSpPr>
        <p:spPr>
          <a:xfrm>
            <a:off x="1008058" y="1909136"/>
            <a:ext cx="10326866" cy="501291"/>
          </a:xfrm>
          <a:prstGeom prst="rect">
            <a:avLst/>
          </a:prstGeom>
        </p:spPr>
        <p:txBody>
          <a:bodyPr wrap="none">
            <a:spAutoFit/>
          </a:bodyPr>
          <a:lstStyle/>
          <a:p>
            <a:pPr>
              <a:lnSpc>
                <a:spcPct val="150000"/>
              </a:lnSpc>
              <a:spcBef>
                <a:spcPts val="600"/>
              </a:spcBef>
              <a:spcAft>
                <a:spcPts val="600"/>
              </a:spcAft>
            </a:pP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仓储、物流系统又可以划分成仓储系统、物流系统和智能识别系统如图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8-3 </a:t>
            </a:r>
            <a:r>
              <a:rPr lang="zh-CN" altLang="zh-CN" sz="2000" kern="100" dirty="0">
                <a:latin typeface="Calibri" panose="020F0502020204030204" pitchFamily="34" charset="0"/>
                <a:ea typeface="宋体" panose="02010600030101010101" pitchFamily="2" charset="-122"/>
                <a:cs typeface="Times New Roman" panose="02020603050405020304" pitchFamily="18" charset="0"/>
              </a:rPr>
              <a:t>仓储物流系统。</a:t>
            </a:r>
            <a:endParaRPr lang="zh-CN" altLang="en-US" sz="2000" dirty="0">
              <a:solidFill>
                <a:prstClr val="black"/>
              </a:solidFill>
              <a:latin typeface="宋体" panose="02010600030101010101" pitchFamily="2" charset="-122"/>
              <a:ea typeface="宋体" panose="02010600030101010101" pitchFamily="2" charset="-122"/>
            </a:endParaRPr>
          </a:p>
        </p:txBody>
      </p:sp>
      <p:pic>
        <p:nvPicPr>
          <p:cNvPr id="6" name="图片 5"/>
          <p:cNvPicPr>
            <a:picLocks noChangeAspect="1"/>
          </p:cNvPicPr>
          <p:nvPr/>
        </p:nvPicPr>
        <p:blipFill>
          <a:blip r:embed="rId3"/>
          <a:stretch>
            <a:fillRect/>
          </a:stretch>
        </p:blipFill>
        <p:spPr>
          <a:xfrm>
            <a:off x="3661296" y="2410427"/>
            <a:ext cx="4282811" cy="3627434"/>
          </a:xfrm>
          <a:prstGeom prst="rect">
            <a:avLst/>
          </a:prstGeom>
        </p:spPr>
      </p:pic>
      <p:sp>
        <p:nvSpPr>
          <p:cNvPr id="8" name="矩形 7"/>
          <p:cNvSpPr/>
          <p:nvPr/>
        </p:nvSpPr>
        <p:spPr>
          <a:xfrm>
            <a:off x="4813123" y="6083887"/>
            <a:ext cx="2375971" cy="400110"/>
          </a:xfrm>
          <a:prstGeom prst="rect">
            <a:avLst/>
          </a:prstGeom>
        </p:spPr>
        <p:txBody>
          <a:bodyPr wrap="none">
            <a:spAutoFit/>
          </a:bodyPr>
          <a:lstStyle/>
          <a:p>
            <a:r>
              <a:rPr lang="zh-CN"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8-3 </a:t>
            </a:r>
            <a:r>
              <a:rPr lang="zh-CN" altLang="zh-CN" sz="20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仓储物流系统</a:t>
            </a:r>
            <a:endParaRPr lang="zh-CN" altLang="en-US" dirty="0"/>
          </a:p>
        </p:txBody>
      </p:sp>
    </p:spTree>
    <p:extLst>
      <p:ext uri="{BB962C8B-B14F-4D97-AF65-F5344CB8AC3E}">
        <p14:creationId xmlns:p14="http://schemas.microsoft.com/office/powerpoint/2010/main" val="7195450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DIAGRAM" val="d44740f0-44e0-4e51-a9fe-704a74411033"/>
</p:tagLst>
</file>

<file path=ppt/tags/tag10.xml><?xml version="1.0" encoding="utf-8"?>
<p:tagLst xmlns:a="http://schemas.openxmlformats.org/drawingml/2006/main" xmlns:r="http://schemas.openxmlformats.org/officeDocument/2006/relationships" xmlns:p="http://schemas.openxmlformats.org/presentationml/2006/main">
  <p:tag name="PA" val="v4.1.3"/>
  <p:tag name="SCENECOLOR-TEXT" val="Color_Theme"/>
  <p:tag name="SCENECOLOR-TEXT-VALUE" val="4"/>
  <p:tag name="SCENESHAPETYPE" val="SceneText"/>
  <p:tag name="SCENESHAPESUBTYPE" val="SceneTitleText"/>
  <p:tag name="TXTGRP" val="2"/>
  <p:tag name="POCKET_APPLY_TIME" val="2018年11月25日 星期日"/>
  <p:tag name="POCKET_APPLY_TYPE" val="Slide"/>
  <p:tag name="APPLYORDER" val="文本框 12"/>
  <p:tag name="RESOURCEID" val="636787568546942769"/>
  <p:tag name="SCENEID" val="636787568546942769"/>
  <p:tag name="SCENELINKIDS" val="2|49|48|40|39|17|10|13|14"/>
  <p:tag name="ANIMSTRING" val="s_636787568546942769"/>
</p:tagLst>
</file>

<file path=ppt/tags/tag2.xml><?xml version="1.0" encoding="utf-8"?>
<p:tagLst xmlns:a="http://schemas.openxmlformats.org/drawingml/2006/main" xmlns:r="http://schemas.openxmlformats.org/officeDocument/2006/relationships" xmlns:p="http://schemas.openxmlformats.org/presentationml/2006/main">
  <p:tag name="BAKCCOLORTYPE" val="Color_Theme"/>
  <p:tag name="BAKCCOLOR" val="1"/>
  <p:tag name="COLORS" val="1,16777215,动画主题色0|2,12611584,动画主题色1|3,16547100,动画主题色2|4,4210752,动画主题色3"/>
  <p:tag name="POCKET_APPLY_TIME" val="2018年11月25日 星期日"/>
  <p:tag name="POCKET_APPLY_TYPE" val="Slide"/>
</p:tagLst>
</file>

<file path=ppt/tags/tag3.xml><?xml version="1.0" encoding="utf-8"?>
<p:tagLst xmlns:a="http://schemas.openxmlformats.org/drawingml/2006/main" xmlns:r="http://schemas.openxmlformats.org/officeDocument/2006/relationships" xmlns:p="http://schemas.openxmlformats.org/presentationml/2006/main">
  <p:tag name="PA" val="v4.1.3"/>
  <p:tag name="SCENESHAPENAME" val="主题图片"/>
  <p:tag name="SCENESHAPETYPE" val="SceneShape"/>
  <p:tag name="SCENESHAPESUBTYPE" val="ScenePicShape"/>
  <p:tag name="POCKET_APPLY_TIME" val="2018年11月25日 星期日"/>
  <p:tag name="POCKET_APPLY_TYPE" val="Slide"/>
  <p:tag name="APPLYORDER" val="图片 1"/>
  <p:tag name="RESOURCEID" val="636787568546942769"/>
  <p:tag name="SCENEID" val="636787568546942769"/>
  <p:tag name="SCENELINKIDS" val="2|49|48|40|39|17|10|13|14"/>
  <p:tag name="ANIMSTRING" val="s_636787568546942769"/>
</p:tagLst>
</file>

<file path=ppt/tags/tag4.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1"/>
  <p:tag name="SCENECOLOR-TEXT" val="Color_Theme"/>
  <p:tag name="SCENECOLOR-TEXT-VALUE" val="1"/>
  <p:tag name="SCENESHAPETYPE" val="SceneText"/>
  <p:tag name="SCENESHAPESUBTYPE" val="SceneTitleText"/>
  <p:tag name="TXTGRP" val="0"/>
  <p:tag name="POCKET_APPLY_TIME" val="2018年11月25日 星期日"/>
  <p:tag name="POCKET_APPLY_TYPE" val="Slide"/>
  <p:tag name="APPLYORDER" val="任意多边形 48"/>
  <p:tag name="RESOURCEID" val="636787568546942769"/>
  <p:tag name="SCENEID" val="636787568546942769"/>
  <p:tag name="SCENELINKIDS" val="2|49|48|40|39|17|10|13|14"/>
  <p:tag name="ANIMSTRING" val="s_636787568546942769"/>
</p:tagLst>
</file>

<file path=ppt/tags/tag5.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2"/>
  <p:tag name="SCENESHAPETYPE" val="SceneShape"/>
  <p:tag name="SCENESHAPESUBTYPE" val="SceneSimpleShape"/>
  <p:tag name="POCKET_APPLY_TIME" val="2018年11月25日 星期日"/>
  <p:tag name="POCKET_APPLY_TYPE" val="Slide"/>
  <p:tag name="APPLYORDER" val="任意多边形 47"/>
  <p:tag name="RESOURCEID" val="636787568546942769"/>
  <p:tag name="SCENEID" val="636787568546942769"/>
  <p:tag name="SCENELINKIDS" val="2|49|48|40|39|17|10|13|14"/>
  <p:tag name="ANIMSTRING" val="s_636787568546942769"/>
</p:tagLst>
</file>

<file path=ppt/tags/tag6.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3"/>
  <p:tag name="SCENESHAPETYPE" val="SceneShape"/>
  <p:tag name="SCENESHAPESUBTYPE" val="SceneSimpleShape"/>
  <p:tag name="POCKET_APPLY_TIME" val="2018年11月25日 星期日"/>
  <p:tag name="POCKET_APPLY_TYPE" val="Slide"/>
  <p:tag name="APPLYORDER" val="任意多边形 39"/>
  <p:tag name="RESOURCEID" val="636787568546942769"/>
  <p:tag name="SCENEID" val="636787568546942769"/>
  <p:tag name="SCENELINKIDS" val="2|49|48|40|39|17|10|13|14"/>
  <p:tag name="ANIMSTRING" val="s_636787568546942769"/>
</p:tagLst>
</file>

<file path=ppt/tags/tag7.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3"/>
  <p:tag name="SCENESHAPETYPE" val="SceneShape"/>
  <p:tag name="SCENESHAPESUBTYPE" val="SceneSimpleShape"/>
  <p:tag name="POCKET_APPLY_TIME" val="2018年11月25日 星期日"/>
  <p:tag name="POCKET_APPLY_TYPE" val="Slide"/>
  <p:tag name="APPLYORDER" val="任意多边形 38"/>
  <p:tag name="RESOURCEID" val="636787568546942769"/>
  <p:tag name="SCENEID" val="636787568546942769"/>
  <p:tag name="SCENELINKIDS" val="2|49|48|40|39|17|10|13|14"/>
  <p:tag name="ANIMSTRING" val="s_636787568546942769"/>
</p:tagLst>
</file>

<file path=ppt/tags/tag8.xml><?xml version="1.0" encoding="utf-8"?>
<p:tagLst xmlns:a="http://schemas.openxmlformats.org/drawingml/2006/main" xmlns:r="http://schemas.openxmlformats.org/officeDocument/2006/relationships" xmlns:p="http://schemas.openxmlformats.org/presentationml/2006/main">
  <p:tag name="PA" val="v4.1.3"/>
  <p:tag name="SCENECOLOR-LINE" val="Color_Theme"/>
  <p:tag name="SCENECOLOR-LINE-VALUE" val="1"/>
  <p:tag name="SCENESHAPETYPE" val="SceneShape"/>
  <p:tag name="SCENESHAPESUBTYPE" val="SceneSimpleShape"/>
  <p:tag name="POCKET_APPLY_TIME" val="2018年11月25日 星期日"/>
  <p:tag name="POCKET_APPLY_TYPE" val="Slide"/>
  <p:tag name="APPLYORDER" val="矩形 16"/>
  <p:tag name="RESOURCEID" val="636787568546942769"/>
  <p:tag name="SCENEID" val="636787568546942769"/>
  <p:tag name="SCENELINKIDS" val="2|49|48|40|39|17|10|13|14"/>
  <p:tag name="ANIMSTRING" val="s_636787568546942769"/>
</p:tagLst>
</file>

<file path=ppt/tags/tag9.xml><?xml version="1.0" encoding="utf-8"?>
<p:tagLst xmlns:a="http://schemas.openxmlformats.org/drawingml/2006/main" xmlns:r="http://schemas.openxmlformats.org/officeDocument/2006/relationships" xmlns:p="http://schemas.openxmlformats.org/presentationml/2006/main">
  <p:tag name="SCENECOLOR-FILL" val="Color_Theme"/>
  <p:tag name="SCENECOLOR-FILL-VALUE" val="3"/>
  <p:tag name="SCENECOLOR-TEXT" val="Color_Theme"/>
  <p:tag name="SCENECOLOR-TEXT-VALU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a:spAutoFit/>
      </a:bodyPr>
      <a:lstStyle>
        <a:defPPr algn="l">
          <a:defRPr sz="4400" dirty="0">
            <a:latin typeface="+mj-ea"/>
            <a:ea typeface="+mj-ea"/>
          </a:defRPr>
        </a:defPPr>
      </a:lstStyle>
    </a:spDef>
    <a:txDef>
      <a:spPr>
        <a:noFill/>
      </a:spPr>
      <a:bodyPr wrap="none" rtlCol="0">
        <a:spAutoFit/>
      </a:bodyPr>
      <a:lstStyle>
        <a:defPPr algn="l">
          <a:defRPr sz="2800" dirty="0" smtClean="0">
            <a:latin typeface="+mj-ea"/>
            <a:ea typeface="+mj-ea"/>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21600</TotalTime>
  <Words>2624</Words>
  <Application>Microsoft Office PowerPoint</Application>
  <PresentationFormat>宽屏</PresentationFormat>
  <Paragraphs>248</Paragraphs>
  <Slides>37</Slides>
  <Notes>37</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37</vt:i4>
      </vt:variant>
    </vt:vector>
  </HeadingPairs>
  <TitlesOfParts>
    <vt:vector size="49" baseType="lpstr">
      <vt:lpstr>等线</vt:lpstr>
      <vt:lpstr>等线 Light</vt:lpstr>
      <vt:lpstr>黑体</vt:lpstr>
      <vt:lpstr>宋体</vt:lpstr>
      <vt:lpstr>微软雅黑</vt:lpstr>
      <vt:lpstr>Arial</vt:lpstr>
      <vt:lpstr>Arial Black</vt:lpstr>
      <vt:lpstr>Calibri</vt:lpstr>
      <vt:lpstr>Impact</vt:lpstr>
      <vt:lpstr>Office 主题​​</vt:lpstr>
      <vt:lpstr>1_自定义设计方案</vt:lpstr>
      <vt:lpstr>自定义设计方案</vt:lpstr>
      <vt:lpstr>智能产线功能分析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Jie</dc:creator>
  <cp:lastModifiedBy>DELL</cp:lastModifiedBy>
  <cp:revision>1077</cp:revision>
  <dcterms:created xsi:type="dcterms:W3CDTF">2018-03-05T03:36:30Z</dcterms:created>
  <dcterms:modified xsi:type="dcterms:W3CDTF">2022-04-27T03:44:41Z</dcterms:modified>
</cp:coreProperties>
</file>