
<file path=[Content_Types].xml><?xml version="1.0" encoding="utf-8"?>
<Types xmlns="http://schemas.openxmlformats.org/package/2006/content-types"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media/image13.jpg" ContentType="image/jpeg"/>
  <Override PartName="/ppt/media/image14.jpg" ContentType="image/jpeg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3.xml" ContentType="application/vnd.openxmlformats-officedocument.presentationml.notesSlide+xml"/>
  <Override PartName="/ppt/media/image2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  <p:sldMasterId id="2147483694" r:id="rId3"/>
  </p:sldMasterIdLst>
  <p:notesMasterIdLst>
    <p:notesMasterId r:id="rId27"/>
  </p:notesMasterIdLst>
  <p:handoutMasterIdLst>
    <p:handoutMasterId r:id="rId28"/>
  </p:handoutMasterIdLst>
  <p:sldIdLst>
    <p:sldId id="1183" r:id="rId4"/>
    <p:sldId id="1326" r:id="rId5"/>
    <p:sldId id="1327" r:id="rId6"/>
    <p:sldId id="1476" r:id="rId7"/>
    <p:sldId id="1477" r:id="rId8"/>
    <p:sldId id="1478" r:id="rId9"/>
    <p:sldId id="1479" r:id="rId10"/>
    <p:sldId id="1480" r:id="rId11"/>
    <p:sldId id="1464" r:id="rId12"/>
    <p:sldId id="1481" r:id="rId13"/>
    <p:sldId id="1482" r:id="rId14"/>
    <p:sldId id="1483" r:id="rId15"/>
    <p:sldId id="1425" r:id="rId16"/>
    <p:sldId id="1484" r:id="rId17"/>
    <p:sldId id="1485" r:id="rId18"/>
    <p:sldId id="1486" r:id="rId19"/>
    <p:sldId id="1390" r:id="rId20"/>
    <p:sldId id="1391" r:id="rId21"/>
    <p:sldId id="1392" r:id="rId22"/>
    <p:sldId id="1487" r:id="rId23"/>
    <p:sldId id="1393" r:id="rId24"/>
    <p:sldId id="1360" r:id="rId25"/>
    <p:sldId id="1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36699"/>
    <a:srgbClr val="767171"/>
    <a:srgbClr val="1E5193"/>
    <a:srgbClr val="4472C4"/>
    <a:srgbClr val="A86820"/>
    <a:srgbClr val="E5A417"/>
    <a:srgbClr val="ED7D31"/>
    <a:srgbClr val="191D69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70" autoAdjust="0"/>
  </p:normalViewPr>
  <p:slideViewPr>
    <p:cSldViewPr snapToGrid="0" showGuides="1">
      <p:cViewPr varScale="1">
        <p:scale>
          <a:sx n="111" d="100"/>
          <a:sy n="111" d="100"/>
        </p:scale>
        <p:origin x="534" y="114"/>
      </p:cViewPr>
      <p:guideLst>
        <p:guide pos="3840"/>
        <p:guide orient="horz" pos="22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B3537FB-EB26-4C56-AE80-85775D94FD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00E245-8ACB-46DB-AAC8-96E25096CA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94B49-0578-468F-9F25-9A531CCC6648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8339F4-8775-4286-B58C-A6DD716AD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2DCBCE-49F5-48EA-9886-03B657295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A774-E42F-4DFC-8B20-E57BB2B7DD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78750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BE18A-B2E3-4F72-B67E-3BDBB4AA59CD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6307D-6877-4739-AA0B-B74C0DF7B7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1396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CFA2DA-D3E2-4070-9B24-C06F5783187C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52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675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230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958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617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395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111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225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8770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5045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546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06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85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846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9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0E8C5A-6AFF-4171-80FA-5E3A00D78C64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05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59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969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660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350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661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234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65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1467E9-A4A4-4502-B5DD-92123A766A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7146" y="2485505"/>
            <a:ext cx="7565572" cy="989807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rgbClr val="191D6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标题</a:t>
            </a:r>
          </a:p>
        </p:txBody>
      </p:sp>
      <p:sp>
        <p:nvSpPr>
          <p:cNvPr id="14" name="文本占位符 13">
            <a:extLst>
              <a:ext uri="{FF2B5EF4-FFF2-40B4-BE49-F238E27FC236}">
                <a16:creationId xmlns:a16="http://schemas.microsoft.com/office/drawing/2014/main" id="{4D165022-ED12-4C86-B962-9773379981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8629" y="3769298"/>
            <a:ext cx="1646670" cy="57410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rgbClr val="191D69"/>
                </a:solidFill>
              </a:defRPr>
            </a:lvl1pPr>
          </a:lstStyle>
          <a:p>
            <a:pPr lvl="0"/>
            <a:r>
              <a:rPr lang="zh-CN" altLang="en-US" dirty="0"/>
              <a:t>演讲者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1D14EAD-5489-43FC-A993-FBEC236417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113" y="495689"/>
            <a:ext cx="5038095" cy="12405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6A5DC15-4A43-4E17-9D62-F90C2C7717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" y="232674"/>
            <a:ext cx="5358040" cy="11737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E8B2086-0FC4-4434-A7D8-C480BE9570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4155" y="5933740"/>
            <a:ext cx="5171429" cy="42857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BFC5A95-5106-4334-A2E7-F0A4CC0C6595}"/>
              </a:ext>
            </a:extLst>
          </p:cNvPr>
          <p:cNvSpPr txBox="1"/>
          <p:nvPr userDrawn="1"/>
        </p:nvSpPr>
        <p:spPr>
          <a:xfrm>
            <a:off x="3294155" y="5933740"/>
            <a:ext cx="5580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0" dirty="0">
                <a:latin typeface="+mn-ea"/>
                <a:ea typeface="+mn-ea"/>
              </a:rPr>
              <a:t>中    德    产    教    融    合    服    务    专    家</a:t>
            </a:r>
          </a:p>
        </p:txBody>
      </p:sp>
    </p:spTree>
    <p:extLst>
      <p:ext uri="{BB962C8B-B14F-4D97-AF65-F5344CB8AC3E}">
        <p14:creationId xmlns:p14="http://schemas.microsoft.com/office/powerpoint/2010/main" val="21059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48" name="文本占位符 18">
            <a:extLst>
              <a:ext uri="{FF2B5EF4-FFF2-40B4-BE49-F238E27FC236}">
                <a16:creationId xmlns:a16="http://schemas.microsoft.com/office/drawing/2014/main" id="{B4F0CF9E-9AAD-4F52-BECC-7A46B02AA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6873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230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7" name="文本占位符 18">
            <a:extLst>
              <a:ext uri="{FF2B5EF4-FFF2-40B4-BE49-F238E27FC236}">
                <a16:creationId xmlns:a16="http://schemas.microsoft.com/office/drawing/2014/main" id="{F14210CF-0494-445E-B42F-44A34608B0B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9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0" name="文本占位符 18">
            <a:extLst>
              <a:ext uri="{FF2B5EF4-FFF2-40B4-BE49-F238E27FC236}">
                <a16:creationId xmlns:a16="http://schemas.microsoft.com/office/drawing/2014/main" id="{41804EBB-DDFD-4771-8920-43DA732D2D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553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9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8">
            <a:extLst>
              <a:ext uri="{FF2B5EF4-FFF2-40B4-BE49-F238E27FC236}">
                <a16:creationId xmlns:a16="http://schemas.microsoft.com/office/drawing/2014/main" id="{547712E7-B47D-451A-97B3-A78E02A138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6896" y="21840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131E4FA-770D-41B9-B68F-310D48A4E5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7" y="34676"/>
            <a:ext cx="3405462" cy="745999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8FDFBE6F-1206-4BF1-ADD4-55DAB23CEC7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780675"/>
            <a:ext cx="12192000" cy="1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0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动画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18">
            <a:extLst>
              <a:ext uri="{FF2B5EF4-FFF2-40B4-BE49-F238E27FC236}">
                <a16:creationId xmlns:a16="http://schemas.microsoft.com/office/drawing/2014/main" id="{37CD20D6-B35E-4634-8400-76AC20F93E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C7952DE-2146-4FE2-91C9-4D2B9AE950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" y="5972881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C7FA2E5-4D1C-46FD-B5A0-F20D54D621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55" y="228786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经典黑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69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图文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ŝľíde">
            <a:extLst>
              <a:ext uri="{FF2B5EF4-FFF2-40B4-BE49-F238E27FC236}">
                <a16:creationId xmlns:a16="http://schemas.microsoft.com/office/drawing/2014/main" id="{0DAF7A2C-27BE-408B-8418-EA5D926E4045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531350" y="0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图片占位符 31">
            <a:extLst>
              <a:ext uri="{FF2B5EF4-FFF2-40B4-BE49-F238E27FC236}">
                <a16:creationId xmlns:a16="http://schemas.microsoft.com/office/drawing/2014/main" id="{821AE693-7005-4272-B817-76722150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37066" y="2"/>
            <a:ext cx="6654935" cy="6857999"/>
          </a:xfrm>
          <a:custGeom>
            <a:avLst/>
            <a:gdLst>
              <a:gd name="connsiteX0" fmla="*/ 3116502 w 6654935"/>
              <a:gd name="connsiteY0" fmla="*/ 0 h 6857999"/>
              <a:gd name="connsiteX1" fmla="*/ 6654935 w 6654935"/>
              <a:gd name="connsiteY1" fmla="*/ 0 h 6857999"/>
              <a:gd name="connsiteX2" fmla="*/ 6654935 w 6654935"/>
              <a:gd name="connsiteY2" fmla="*/ 6857999 h 6857999"/>
              <a:gd name="connsiteX3" fmla="*/ 0 w 6654935"/>
              <a:gd name="connsiteY3" fmla="*/ 6857999 h 6857999"/>
              <a:gd name="connsiteX4" fmla="*/ 459855 w 6654935"/>
              <a:gd name="connsiteY4" fmla="*/ 5846070 h 6857999"/>
              <a:gd name="connsiteX5" fmla="*/ 1134629 w 6654935"/>
              <a:gd name="connsiteY5" fmla="*/ 5846070 h 6857999"/>
              <a:gd name="connsiteX6" fmla="*/ 1613948 w 6654935"/>
              <a:gd name="connsiteY6" fmla="*/ 4931670 h 6857999"/>
              <a:gd name="connsiteX7" fmla="*/ 875388 w 6654935"/>
              <a:gd name="connsiteY7" fmla="*/ 4931670 h 6857999"/>
              <a:gd name="connsiteX8" fmla="*/ 1007122 w 6654935"/>
              <a:gd name="connsiteY8" fmla="*/ 4641785 h 6857999"/>
              <a:gd name="connsiteX9" fmla="*/ 1744106 w 6654935"/>
              <a:gd name="connsiteY9" fmla="*/ 4641785 h 6857999"/>
              <a:gd name="connsiteX10" fmla="*/ 2223425 w 6654935"/>
              <a:gd name="connsiteY10" fmla="*/ 3727385 h 6857999"/>
              <a:gd name="connsiteX11" fmla="*/ 1422655 w 6654935"/>
              <a:gd name="connsiteY11" fmla="*/ 3727385 h 6857999"/>
              <a:gd name="connsiteX12" fmla="*/ 1554389 w 6654935"/>
              <a:gd name="connsiteY12" fmla="*/ 3437500 h 6857999"/>
              <a:gd name="connsiteX13" fmla="*/ 2353583 w 6654935"/>
              <a:gd name="connsiteY13" fmla="*/ 3437500 h 6857999"/>
              <a:gd name="connsiteX14" fmla="*/ 2832902 w 6654935"/>
              <a:gd name="connsiteY14" fmla="*/ 2523100 h 6857999"/>
              <a:gd name="connsiteX15" fmla="*/ 1969922 w 6654935"/>
              <a:gd name="connsiteY15" fmla="*/ 2523100 h 6857999"/>
              <a:gd name="connsiteX16" fmla="*/ 2101655 w 6654935"/>
              <a:gd name="connsiteY16" fmla="*/ 2233216 h 6857999"/>
              <a:gd name="connsiteX17" fmla="*/ 2963060 w 6654935"/>
              <a:gd name="connsiteY17" fmla="*/ 2233216 h 6857999"/>
              <a:gd name="connsiteX18" fmla="*/ 3442379 w 6654935"/>
              <a:gd name="connsiteY18" fmla="*/ 1318816 h 6857999"/>
              <a:gd name="connsiteX19" fmla="*/ 2517189 w 6654935"/>
              <a:gd name="connsiteY19" fmla="*/ 131881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54935" h="6857999">
                <a:moveTo>
                  <a:pt x="3116502" y="0"/>
                </a:moveTo>
                <a:lnTo>
                  <a:pt x="6654935" y="0"/>
                </a:lnTo>
                <a:lnTo>
                  <a:pt x="6654935" y="6857999"/>
                </a:lnTo>
                <a:lnTo>
                  <a:pt x="0" y="6857999"/>
                </a:lnTo>
                <a:lnTo>
                  <a:pt x="459855" y="5846070"/>
                </a:lnTo>
                <a:lnTo>
                  <a:pt x="1134629" y="5846070"/>
                </a:lnTo>
                <a:lnTo>
                  <a:pt x="1613948" y="4931670"/>
                </a:lnTo>
                <a:lnTo>
                  <a:pt x="875388" y="4931670"/>
                </a:lnTo>
                <a:lnTo>
                  <a:pt x="1007122" y="4641785"/>
                </a:lnTo>
                <a:lnTo>
                  <a:pt x="1744106" y="4641785"/>
                </a:lnTo>
                <a:lnTo>
                  <a:pt x="2223425" y="3727385"/>
                </a:lnTo>
                <a:lnTo>
                  <a:pt x="1422655" y="3727385"/>
                </a:lnTo>
                <a:lnTo>
                  <a:pt x="1554389" y="3437500"/>
                </a:lnTo>
                <a:lnTo>
                  <a:pt x="2353583" y="3437500"/>
                </a:lnTo>
                <a:lnTo>
                  <a:pt x="2832902" y="2523100"/>
                </a:lnTo>
                <a:lnTo>
                  <a:pt x="1969922" y="2523100"/>
                </a:lnTo>
                <a:lnTo>
                  <a:pt x="2101655" y="2233216"/>
                </a:lnTo>
                <a:lnTo>
                  <a:pt x="2963060" y="2233216"/>
                </a:lnTo>
                <a:lnTo>
                  <a:pt x="3442379" y="1318816"/>
                </a:lnTo>
                <a:lnTo>
                  <a:pt x="2517189" y="1318816"/>
                </a:lnTo>
                <a:close/>
              </a:path>
            </a:pathLst>
          </a:custGeom>
          <a:pattFill prst="smGrid">
            <a:fgClr>
              <a:schemeClr val="tx1">
                <a:lumMod val="50000"/>
                <a:lumOff val="50000"/>
              </a:schemeClr>
            </a:fgClr>
            <a:bgClr>
              <a:schemeClr val="bg2">
                <a:lumMod val="50000"/>
              </a:schemeClr>
            </a:bgClr>
          </a:patt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44" name="ïŝḻïḋê">
            <a:extLst>
              <a:ext uri="{FF2B5EF4-FFF2-40B4-BE49-F238E27FC236}">
                <a16:creationId xmlns:a16="http://schemas.microsoft.com/office/drawing/2014/main" id="{02CB6A74-A330-4216-99BD-391FEB52C224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448451" y="-2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iṩḻîḋè">
            <a:extLst>
              <a:ext uri="{FF2B5EF4-FFF2-40B4-BE49-F238E27FC236}">
                <a16:creationId xmlns:a16="http://schemas.microsoft.com/office/drawing/2014/main" id="{DD4266E9-BB84-45DB-BBB1-5208C2BC9560}"/>
              </a:ext>
            </a:extLst>
          </p:cNvPr>
          <p:cNvSpPr/>
          <p:nvPr userDrawn="1"/>
        </p:nvSpPr>
        <p:spPr>
          <a:xfrm>
            <a:off x="6268821" y="252310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7" name="iṧliḍè">
            <a:extLst>
              <a:ext uri="{FF2B5EF4-FFF2-40B4-BE49-F238E27FC236}">
                <a16:creationId xmlns:a16="http://schemas.microsoft.com/office/drawing/2014/main" id="{34ECBE59-E52F-45F9-A1C1-C0F791375FEE}"/>
              </a:ext>
            </a:extLst>
          </p:cNvPr>
          <p:cNvSpPr/>
          <p:nvPr userDrawn="1"/>
        </p:nvSpPr>
        <p:spPr>
          <a:xfrm>
            <a:off x="6878298" y="131881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49" name="îṩḷidé">
            <a:extLst>
              <a:ext uri="{FF2B5EF4-FFF2-40B4-BE49-F238E27FC236}">
                <a16:creationId xmlns:a16="http://schemas.microsoft.com/office/drawing/2014/main" id="{508C82A9-FFB8-4D9D-B04B-C492E2B7D9EE}"/>
              </a:ext>
            </a:extLst>
          </p:cNvPr>
          <p:cNvSpPr/>
          <p:nvPr userDrawn="1"/>
        </p:nvSpPr>
        <p:spPr>
          <a:xfrm>
            <a:off x="5049867" y="493167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1" name="íṣlîḑè">
            <a:extLst>
              <a:ext uri="{FF2B5EF4-FFF2-40B4-BE49-F238E27FC236}">
                <a16:creationId xmlns:a16="http://schemas.microsoft.com/office/drawing/2014/main" id="{CB765CE0-7EFC-43C5-AE7B-CAF3427C35CF}"/>
              </a:ext>
            </a:extLst>
          </p:cNvPr>
          <p:cNvSpPr/>
          <p:nvPr userDrawn="1"/>
        </p:nvSpPr>
        <p:spPr>
          <a:xfrm>
            <a:off x="5659344" y="372738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17" name="îṥ1ídé">
            <a:extLst>
              <a:ext uri="{FF2B5EF4-FFF2-40B4-BE49-F238E27FC236}">
                <a16:creationId xmlns:a16="http://schemas.microsoft.com/office/drawing/2014/main" id="{87A2EA1E-E928-45E9-B666-99A6AD5D3795}"/>
              </a:ext>
            </a:extLst>
          </p:cNvPr>
          <p:cNvSpPr>
            <a:spLocks/>
          </p:cNvSpPr>
          <p:nvPr userDrawn="1"/>
        </p:nvSpPr>
        <p:spPr>
          <a:xfrm>
            <a:off x="502458" y="1426219"/>
            <a:ext cx="788524" cy="47260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19" name="îšḻíḓê">
            <a:extLst>
              <a:ext uri="{FF2B5EF4-FFF2-40B4-BE49-F238E27FC236}">
                <a16:creationId xmlns:a16="http://schemas.microsoft.com/office/drawing/2014/main" id="{A7DC469F-F6D7-446F-8039-1B21C184EFCB}"/>
              </a:ext>
            </a:extLst>
          </p:cNvPr>
          <p:cNvSpPr>
            <a:spLocks/>
          </p:cNvSpPr>
          <p:nvPr userDrawn="1"/>
        </p:nvSpPr>
        <p:spPr>
          <a:xfrm>
            <a:off x="502458" y="2607808"/>
            <a:ext cx="788524" cy="47260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21" name="iṧ1íde">
            <a:extLst>
              <a:ext uri="{FF2B5EF4-FFF2-40B4-BE49-F238E27FC236}">
                <a16:creationId xmlns:a16="http://schemas.microsoft.com/office/drawing/2014/main" id="{58C95000-957F-4954-8729-0DAA63FA4252}"/>
              </a:ext>
            </a:extLst>
          </p:cNvPr>
          <p:cNvSpPr>
            <a:spLocks/>
          </p:cNvSpPr>
          <p:nvPr userDrawn="1"/>
        </p:nvSpPr>
        <p:spPr>
          <a:xfrm>
            <a:off x="497351" y="3913445"/>
            <a:ext cx="788524" cy="47260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03</a:t>
            </a:r>
          </a:p>
        </p:txBody>
      </p:sp>
      <p:sp>
        <p:nvSpPr>
          <p:cNvPr id="23" name="íS1ide">
            <a:extLst>
              <a:ext uri="{FF2B5EF4-FFF2-40B4-BE49-F238E27FC236}">
                <a16:creationId xmlns:a16="http://schemas.microsoft.com/office/drawing/2014/main" id="{E965D3CE-9E4A-4733-ADE3-B8974BAE3938}"/>
              </a:ext>
            </a:extLst>
          </p:cNvPr>
          <p:cNvSpPr>
            <a:spLocks/>
          </p:cNvSpPr>
          <p:nvPr userDrawn="1"/>
        </p:nvSpPr>
        <p:spPr>
          <a:xfrm>
            <a:off x="497351" y="5073575"/>
            <a:ext cx="788524" cy="47260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4CED18C3-B877-422B-A721-870A362B6D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5F98D11-00F5-41B0-AD85-E4BE51283E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315" y="1507828"/>
            <a:ext cx="499088" cy="499088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5FFB3C4D-36ED-4868-8D69-BE690F0DB0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253" y="2664959"/>
            <a:ext cx="639458" cy="647258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C3EB8F12-77CE-47B2-ACEB-DE7E9AD6A46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38" y="3955447"/>
            <a:ext cx="522486" cy="475696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0202E876-729A-4DD1-92A2-064A786EDC1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74" y="5096317"/>
            <a:ext cx="538082" cy="647258"/>
          </a:xfrm>
          <a:prstGeom prst="rect">
            <a:avLst/>
          </a:prstGeom>
        </p:spPr>
      </p:pic>
      <p:sp>
        <p:nvSpPr>
          <p:cNvPr id="68" name="文本占位符 67">
            <a:extLst>
              <a:ext uri="{FF2B5EF4-FFF2-40B4-BE49-F238E27FC236}">
                <a16:creationId xmlns:a16="http://schemas.microsoft.com/office/drawing/2014/main" id="{FA800FF6-32BA-4880-9F01-A3663F199C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8873" y="1410013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69" name="文本占位符 67">
            <a:extLst>
              <a:ext uri="{FF2B5EF4-FFF2-40B4-BE49-F238E27FC236}">
                <a16:creationId xmlns:a16="http://schemas.microsoft.com/office/drawing/2014/main" id="{C8738EFD-C787-4EEE-9D5A-B8DF318F94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8873" y="2612384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0" name="文本占位符 67">
            <a:extLst>
              <a:ext uri="{FF2B5EF4-FFF2-40B4-BE49-F238E27FC236}">
                <a16:creationId xmlns:a16="http://schemas.microsoft.com/office/drawing/2014/main" id="{D5F74773-F2A6-4B45-A6E1-03A3CCE4C4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9" y="3897239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1" name="文本占位符 67">
            <a:extLst>
              <a:ext uri="{FF2B5EF4-FFF2-40B4-BE49-F238E27FC236}">
                <a16:creationId xmlns:a16="http://schemas.microsoft.com/office/drawing/2014/main" id="{EE4BCC6C-52F7-4993-A13E-58BF8E7713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4990" y="5046978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0001804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反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972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F13F8A6-33AA-4DBE-9C75-2CF9AB3C87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2DBBFDB2-F1D4-4C5D-B411-B3B1135481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450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3"/>
          <p:cNvSpPr txBox="1">
            <a:spLocks/>
          </p:cNvSpPr>
          <p:nvPr userDrawn="1"/>
        </p:nvSpPr>
        <p:spPr>
          <a:xfrm>
            <a:off x="498145" y="6090474"/>
            <a:ext cx="1919817" cy="28384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en-US" sz="1440" dirty="0">
                <a:solidFill>
                  <a:prstClr val="white"/>
                </a:solidFill>
              </a:rPr>
              <a:t> </a:t>
            </a:r>
            <a:fld id="{7C5E4C7A-43C3-449A-8119-E420EB00870B}" type="slidenum">
              <a:rPr lang="zh-CN" altLang="en-US" sz="1440" smtClean="0">
                <a:solidFill>
                  <a:prstClr val="white"/>
                </a:solidFill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‹#›</a:t>
            </a:fld>
            <a:endParaRPr lang="en-US" sz="144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4CDF37-9BED-4403-8E2F-2A1B24709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00EC5753-50A4-4E68-876C-29394D6A88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3944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378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935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目录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386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461" userDrawn="1">
          <p15:clr>
            <a:srgbClr val="FBAE40"/>
          </p15:clr>
        </p15:guide>
        <p15:guide id="3" orient="horz" pos="3952" userDrawn="1">
          <p15:clr>
            <a:srgbClr val="FBAE40"/>
          </p15:clr>
        </p15:guide>
        <p15:guide id="4" pos="7015" userDrawn="1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orient="horz" pos="21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20314F-D02E-47C7-B1BC-913C56ABB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FE709AC-DC3E-4100-A223-2DAC2AB45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FA90B9-F601-4E03-AD05-00C51EBB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E4F9DA-4B59-40A1-B01D-38DC2CF8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35602E-342A-4978-8EDD-717E07A1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227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945F87-616E-4C3C-BA04-0A327A365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F533F9-8678-401B-A59D-7A0EBC55B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37F09B-8CD3-4004-8AC6-7E35CE00F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25826B-79E5-45C9-8E6D-4A1E3674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5D4F0A-214B-4302-9D43-8EDD0A5E0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304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C72E07-8F8F-49B4-A887-8B081B905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28243F-7F2E-4B9F-899A-03873370A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D94E79-812F-4532-872A-8AB79CAD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83E504-62EE-497C-9F7B-A08A6651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5931-7828-44AE-A6BC-7465561E9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541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F8B6FC-739E-4BBF-9AA6-57463B26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C1F83D-4E44-47AC-BB85-A3B4B0FF4C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2A5CFED-CEC0-4C85-B9C3-B39709C09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C68A89-B6D7-49F2-9F42-3A818745C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84BA91-7A23-405F-9521-27291BA9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10D7F4-657D-4EAF-BC90-1A29BE84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45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条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图片占位符 62">
            <a:extLst>
              <a:ext uri="{FF2B5EF4-FFF2-40B4-BE49-F238E27FC236}">
                <a16:creationId xmlns:a16="http://schemas.microsoft.com/office/drawing/2014/main" id="{B2A97762-CABD-42FA-9B5C-322B76DDC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1640" y="2"/>
            <a:ext cx="6770360" cy="6857999"/>
          </a:xfrm>
          <a:custGeom>
            <a:avLst/>
            <a:gdLst>
              <a:gd name="connsiteX0" fmla="*/ 3289641 w 6770360"/>
              <a:gd name="connsiteY0" fmla="*/ 0 h 6857999"/>
              <a:gd name="connsiteX1" fmla="*/ 6770360 w 6770360"/>
              <a:gd name="connsiteY1" fmla="*/ 0 h 6857999"/>
              <a:gd name="connsiteX2" fmla="*/ 6770360 w 6770360"/>
              <a:gd name="connsiteY2" fmla="*/ 6857999 h 6857999"/>
              <a:gd name="connsiteX3" fmla="*/ 0 w 6770360"/>
              <a:gd name="connsiteY3" fmla="*/ 6857999 h 6857999"/>
              <a:gd name="connsiteX4" fmla="*/ 0 w 6770360"/>
              <a:gd name="connsiteY4" fmla="*/ 6857997 h 6857999"/>
              <a:gd name="connsiteX5" fmla="*/ 641200 w 6770360"/>
              <a:gd name="connsiteY5" fmla="*/ 5521272 h 6857999"/>
              <a:gd name="connsiteX6" fmla="*/ 1206533 w 6770360"/>
              <a:gd name="connsiteY6" fmla="*/ 5521272 h 6857999"/>
              <a:gd name="connsiteX7" fmla="*/ 1569835 w 6770360"/>
              <a:gd name="connsiteY7" fmla="*/ 4828199 h 6857999"/>
              <a:gd name="connsiteX8" fmla="*/ 973653 w 6770360"/>
              <a:gd name="connsiteY8" fmla="*/ 4828199 h 6857999"/>
              <a:gd name="connsiteX9" fmla="*/ 1137232 w 6770360"/>
              <a:gd name="connsiteY9" fmla="*/ 4487182 h 6857999"/>
              <a:gd name="connsiteX10" fmla="*/ 1673893 w 6770360"/>
              <a:gd name="connsiteY10" fmla="*/ 4487182 h 6857999"/>
              <a:gd name="connsiteX11" fmla="*/ 2037195 w 6770360"/>
              <a:gd name="connsiteY11" fmla="*/ 3794109 h 6857999"/>
              <a:gd name="connsiteX12" fmla="*/ 1469685 w 6770360"/>
              <a:gd name="connsiteY12" fmla="*/ 3794109 h 6857999"/>
              <a:gd name="connsiteX13" fmla="*/ 1595189 w 6770360"/>
              <a:gd name="connsiteY13" fmla="*/ 3532467 h 6857999"/>
              <a:gd name="connsiteX14" fmla="*/ 2140322 w 6770360"/>
              <a:gd name="connsiteY14" fmla="*/ 3532467 h 6857999"/>
              <a:gd name="connsiteX15" fmla="*/ 2503624 w 6770360"/>
              <a:gd name="connsiteY15" fmla="*/ 2839395 h 6857999"/>
              <a:gd name="connsiteX16" fmla="*/ 1927642 w 6770360"/>
              <a:gd name="connsiteY16" fmla="*/ 2839395 h 6857999"/>
              <a:gd name="connsiteX17" fmla="*/ 2053146 w 6770360"/>
              <a:gd name="connsiteY17" fmla="*/ 2577752 h 6857999"/>
              <a:gd name="connsiteX18" fmla="*/ 2613393 w 6770360"/>
              <a:gd name="connsiteY18" fmla="*/ 2577752 h 6857999"/>
              <a:gd name="connsiteX19" fmla="*/ 2976695 w 6770360"/>
              <a:gd name="connsiteY19" fmla="*/ 1884680 h 6857999"/>
              <a:gd name="connsiteX20" fmla="*/ 2385599 w 6770360"/>
              <a:gd name="connsiteY20" fmla="*/ 1884680 h 6857999"/>
              <a:gd name="connsiteX21" fmla="*/ 2511103 w 6770360"/>
              <a:gd name="connsiteY21" fmla="*/ 1623038 h 6857999"/>
              <a:gd name="connsiteX22" fmla="*/ 3111110 w 6770360"/>
              <a:gd name="connsiteY22" fmla="*/ 1623038 h 6857999"/>
              <a:gd name="connsiteX23" fmla="*/ 3474412 w 6770360"/>
              <a:gd name="connsiteY23" fmla="*/ 929965 h 6857999"/>
              <a:gd name="connsiteX24" fmla="*/ 2843556 w 6770360"/>
              <a:gd name="connsiteY24" fmla="*/ 92996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70360" h="6857999">
                <a:moveTo>
                  <a:pt x="3289641" y="0"/>
                </a:moveTo>
                <a:lnTo>
                  <a:pt x="6770360" y="0"/>
                </a:lnTo>
                <a:lnTo>
                  <a:pt x="6770360" y="6857999"/>
                </a:lnTo>
                <a:lnTo>
                  <a:pt x="0" y="6857999"/>
                </a:lnTo>
                <a:lnTo>
                  <a:pt x="0" y="6857997"/>
                </a:lnTo>
                <a:lnTo>
                  <a:pt x="641200" y="5521272"/>
                </a:lnTo>
                <a:lnTo>
                  <a:pt x="1206533" y="5521272"/>
                </a:lnTo>
                <a:lnTo>
                  <a:pt x="1569835" y="4828199"/>
                </a:lnTo>
                <a:lnTo>
                  <a:pt x="973653" y="4828199"/>
                </a:lnTo>
                <a:lnTo>
                  <a:pt x="1137232" y="4487182"/>
                </a:lnTo>
                <a:lnTo>
                  <a:pt x="1673893" y="4487182"/>
                </a:lnTo>
                <a:lnTo>
                  <a:pt x="2037195" y="3794109"/>
                </a:lnTo>
                <a:lnTo>
                  <a:pt x="1469685" y="3794109"/>
                </a:lnTo>
                <a:lnTo>
                  <a:pt x="1595189" y="3532467"/>
                </a:lnTo>
                <a:lnTo>
                  <a:pt x="2140322" y="3532467"/>
                </a:lnTo>
                <a:lnTo>
                  <a:pt x="2503624" y="2839395"/>
                </a:lnTo>
                <a:lnTo>
                  <a:pt x="1927642" y="2839395"/>
                </a:lnTo>
                <a:lnTo>
                  <a:pt x="2053146" y="2577752"/>
                </a:lnTo>
                <a:lnTo>
                  <a:pt x="2613393" y="2577752"/>
                </a:lnTo>
                <a:lnTo>
                  <a:pt x="2976695" y="1884680"/>
                </a:lnTo>
                <a:lnTo>
                  <a:pt x="2385599" y="1884680"/>
                </a:lnTo>
                <a:lnTo>
                  <a:pt x="2511103" y="1623038"/>
                </a:lnTo>
                <a:lnTo>
                  <a:pt x="3111110" y="1623038"/>
                </a:lnTo>
                <a:lnTo>
                  <a:pt x="3474412" y="929965"/>
                </a:lnTo>
                <a:lnTo>
                  <a:pt x="2843556" y="92996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5" name="îslïdè">
            <a:extLst>
              <a:ext uri="{FF2B5EF4-FFF2-40B4-BE49-F238E27FC236}">
                <a16:creationId xmlns:a16="http://schemas.microsoft.com/office/drawing/2014/main" id="{557533C3-3195-4106-ADE1-E61EC9F152E4}"/>
              </a:ext>
            </a:extLst>
          </p:cNvPr>
          <p:cNvSpPr/>
          <p:nvPr userDrawn="1"/>
        </p:nvSpPr>
        <p:spPr>
          <a:xfrm>
            <a:off x="6800951" y="188468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6" name="i$ḻîḑè">
            <a:extLst>
              <a:ext uri="{FF2B5EF4-FFF2-40B4-BE49-F238E27FC236}">
                <a16:creationId xmlns:a16="http://schemas.microsoft.com/office/drawing/2014/main" id="{7A22A20E-AF20-4AC5-9F81-70465CD74114}"/>
              </a:ext>
            </a:extLst>
          </p:cNvPr>
          <p:cNvSpPr/>
          <p:nvPr userDrawn="1"/>
        </p:nvSpPr>
        <p:spPr>
          <a:xfrm>
            <a:off x="7298668" y="92996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išlïḋé">
            <a:extLst>
              <a:ext uri="{FF2B5EF4-FFF2-40B4-BE49-F238E27FC236}">
                <a16:creationId xmlns:a16="http://schemas.microsoft.com/office/drawing/2014/main" id="{F8BB14F9-FD8E-4AD3-A329-98E7527F44F8}"/>
              </a:ext>
            </a:extLst>
          </p:cNvPr>
          <p:cNvSpPr/>
          <p:nvPr userDrawn="1"/>
        </p:nvSpPr>
        <p:spPr>
          <a:xfrm>
            <a:off x="5861451" y="379411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8" name="ïṩliḋe">
            <a:extLst>
              <a:ext uri="{FF2B5EF4-FFF2-40B4-BE49-F238E27FC236}">
                <a16:creationId xmlns:a16="http://schemas.microsoft.com/office/drawing/2014/main" id="{7277A323-06E8-4BB7-A780-7532625D16BC}"/>
              </a:ext>
            </a:extLst>
          </p:cNvPr>
          <p:cNvSpPr/>
          <p:nvPr userDrawn="1"/>
        </p:nvSpPr>
        <p:spPr>
          <a:xfrm>
            <a:off x="6327880" y="283939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9" name="išlïḋé">
            <a:extLst>
              <a:ext uri="{FF2B5EF4-FFF2-40B4-BE49-F238E27FC236}">
                <a16:creationId xmlns:a16="http://schemas.microsoft.com/office/drawing/2014/main" id="{ABE227C4-019B-4EC6-AD8A-F842099B08AE}"/>
              </a:ext>
            </a:extLst>
          </p:cNvPr>
          <p:cNvSpPr/>
          <p:nvPr userDrawn="1"/>
        </p:nvSpPr>
        <p:spPr>
          <a:xfrm>
            <a:off x="5394091" y="482820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id="{367D554A-448F-4373-A6DF-C98F920DBF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6" y="1025997"/>
            <a:ext cx="501008" cy="501008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id="{4769ED2D-9CF5-4809-88ED-840BF04153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699" y="1956955"/>
            <a:ext cx="527888" cy="534326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C3F5F84A-B321-4E78-9B91-1017AB5578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44" y="2951374"/>
            <a:ext cx="515256" cy="469114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18FFBC3B-D5E4-4EE2-B3D9-7B209A9BA00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321" y="3873485"/>
            <a:ext cx="525154" cy="631708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661F49ED-74F3-4860-B9C3-C6A1F9BC79F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947" y="4942243"/>
            <a:ext cx="398374" cy="462628"/>
          </a:xfrm>
          <a:prstGeom prst="rect">
            <a:avLst/>
          </a:prstGeom>
        </p:spPr>
      </p:pic>
      <p:sp>
        <p:nvSpPr>
          <p:cNvPr id="80" name="îṥ1ídé">
            <a:extLst>
              <a:ext uri="{FF2B5EF4-FFF2-40B4-BE49-F238E27FC236}">
                <a16:creationId xmlns:a16="http://schemas.microsoft.com/office/drawing/2014/main" id="{4E4EFFA7-7C0A-4520-B4FF-82D000ED34D5}"/>
              </a:ext>
            </a:extLst>
          </p:cNvPr>
          <p:cNvSpPr>
            <a:spLocks/>
          </p:cNvSpPr>
          <p:nvPr userDrawn="1"/>
        </p:nvSpPr>
        <p:spPr>
          <a:xfrm>
            <a:off x="485164" y="1126753"/>
            <a:ext cx="664440" cy="398231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81" name="îšḻíḓê">
            <a:extLst>
              <a:ext uri="{FF2B5EF4-FFF2-40B4-BE49-F238E27FC236}">
                <a16:creationId xmlns:a16="http://schemas.microsoft.com/office/drawing/2014/main" id="{600EAE0C-1ECA-42D5-BF2C-A0FDEDAADC82}"/>
              </a:ext>
            </a:extLst>
          </p:cNvPr>
          <p:cNvSpPr>
            <a:spLocks/>
          </p:cNvSpPr>
          <p:nvPr userDrawn="1"/>
        </p:nvSpPr>
        <p:spPr>
          <a:xfrm>
            <a:off x="485164" y="2109832"/>
            <a:ext cx="664440" cy="39823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82" name="iṧ1íde">
            <a:extLst>
              <a:ext uri="{FF2B5EF4-FFF2-40B4-BE49-F238E27FC236}">
                <a16:creationId xmlns:a16="http://schemas.microsoft.com/office/drawing/2014/main" id="{DAEC8CFA-27BA-4762-AC11-8B6D57E3DBA2}"/>
              </a:ext>
            </a:extLst>
          </p:cNvPr>
          <p:cNvSpPr>
            <a:spLocks/>
          </p:cNvSpPr>
          <p:nvPr userDrawn="1"/>
        </p:nvSpPr>
        <p:spPr>
          <a:xfrm>
            <a:off x="485164" y="3081382"/>
            <a:ext cx="664440" cy="398231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/>
              <a:t>03</a:t>
            </a:r>
          </a:p>
        </p:txBody>
      </p:sp>
      <p:sp>
        <p:nvSpPr>
          <p:cNvPr id="83" name="íS1ide">
            <a:extLst>
              <a:ext uri="{FF2B5EF4-FFF2-40B4-BE49-F238E27FC236}">
                <a16:creationId xmlns:a16="http://schemas.microsoft.com/office/drawing/2014/main" id="{A2AEF682-D5F4-4CFC-9824-995946BA3462}"/>
              </a:ext>
            </a:extLst>
          </p:cNvPr>
          <p:cNvSpPr>
            <a:spLocks/>
          </p:cNvSpPr>
          <p:nvPr userDrawn="1"/>
        </p:nvSpPr>
        <p:spPr>
          <a:xfrm>
            <a:off x="526928" y="4159527"/>
            <a:ext cx="664440" cy="398231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sp>
        <p:nvSpPr>
          <p:cNvPr id="84" name="文本占位符 67">
            <a:extLst>
              <a:ext uri="{FF2B5EF4-FFF2-40B4-BE49-F238E27FC236}">
                <a16:creationId xmlns:a16="http://schemas.microsoft.com/office/drawing/2014/main" id="{B6522B76-5301-4BA7-B3CE-0582E534CC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3637" y="1095587"/>
            <a:ext cx="2775701" cy="527451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5" name="文本占位符 67">
            <a:extLst>
              <a:ext uri="{FF2B5EF4-FFF2-40B4-BE49-F238E27FC236}">
                <a16:creationId xmlns:a16="http://schemas.microsoft.com/office/drawing/2014/main" id="{6B18E3A8-1BFC-46D2-9E2E-A24330E8EC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3637" y="2028015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6" name="文本占位符 67">
            <a:extLst>
              <a:ext uri="{FF2B5EF4-FFF2-40B4-BE49-F238E27FC236}">
                <a16:creationId xmlns:a16="http://schemas.microsoft.com/office/drawing/2014/main" id="{CEEA8F23-74B7-42C0-AACA-6B10DE1237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7" y="300374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7" name="文本占位符 67">
            <a:extLst>
              <a:ext uri="{FF2B5EF4-FFF2-40B4-BE49-F238E27FC236}">
                <a16:creationId xmlns:a16="http://schemas.microsoft.com/office/drawing/2014/main" id="{0DA7E9BD-7AE6-40EE-880A-2B9EAA0024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3637" y="409718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8" name="íS1ide">
            <a:extLst>
              <a:ext uri="{FF2B5EF4-FFF2-40B4-BE49-F238E27FC236}">
                <a16:creationId xmlns:a16="http://schemas.microsoft.com/office/drawing/2014/main" id="{82AACD6B-540D-47EE-BD71-09792F99FACF}"/>
              </a:ext>
            </a:extLst>
          </p:cNvPr>
          <p:cNvSpPr>
            <a:spLocks/>
          </p:cNvSpPr>
          <p:nvPr userDrawn="1"/>
        </p:nvSpPr>
        <p:spPr>
          <a:xfrm>
            <a:off x="550236" y="5054203"/>
            <a:ext cx="664440" cy="398231"/>
          </a:xfrm>
          <a:prstGeom prst="homePlate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05</a:t>
            </a:r>
          </a:p>
        </p:txBody>
      </p:sp>
      <p:sp>
        <p:nvSpPr>
          <p:cNvPr id="89" name="文本占位符 67">
            <a:extLst>
              <a:ext uri="{FF2B5EF4-FFF2-40B4-BE49-F238E27FC236}">
                <a16:creationId xmlns:a16="http://schemas.microsoft.com/office/drawing/2014/main" id="{38BAAD87-DF0A-4216-886C-F1EA923CAC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66945" y="4981473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FCD2F98B-A5DF-4D33-8127-58D44191F79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3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24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3A148A-C1D9-4C32-8783-ADBB3665F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448043-364C-49BE-9877-77186D56F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7222E1-29EE-4847-BEDB-3662A080C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77F2DEC-2C1B-46F3-825B-AD2AECB2C0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9AE146-3BD8-43F1-9D98-86B960CA74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981E77-28C9-40C2-BEE0-7729A8FB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84D6A9-E94C-461C-9849-524567F20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57D1970-CAB9-4816-9013-13CA6B18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5696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24EA26-AB21-40F1-BDC4-07CE19B75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662599-B5EE-4F7C-BF77-86D8077E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55115C-C579-430E-905C-2A800E6A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D886782-905E-4422-871A-CB1D08D9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00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C3FFF37-85BB-48D0-B43C-BA6EEA0A3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595577-34B6-4CA7-9C5B-C7AD4E642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8DE9DA-19D0-4C6A-B139-11BC5FFD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78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6834EA-9CC0-47A7-B141-ADCB7B215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1908A4-7827-4F40-9F10-6110B20B1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FE51C52-1545-40CB-95C3-3C20DD868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6DA5AF-ED5A-4ED6-AE98-43736C26C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E7018D1-A9DE-440A-83D7-A469C5B5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30C3EE-0448-4CA5-A2B6-C34787CF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159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4AEF44-57CA-429F-8C39-4C66F2A9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9615A49-AF15-4562-B5EC-6EC4E0AFF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13FAB9-8E27-4647-BE7C-C811CB00F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3F95D8-9205-4D45-B8B0-7101DB8A9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0E7BD39-11D7-48E2-8420-D8B5F880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FA742E-E128-4D1D-B88D-2FF96EF0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98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D37CA-9648-4C32-ABBC-BD4B5445B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FB2777-921C-4F24-B943-3A27FCD78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44DDED-9F1B-4BDB-AFA4-887D1B11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F4A9EB-089D-4860-A161-6ACBBE1C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A97828-4F6D-4421-83E6-2F1FB617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6314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E9E41CC-D6FD-4E01-B32B-EFB62F942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D888B0-4FAD-4901-B359-CC1F6D46B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6342B2-1848-46B4-B149-E545B0758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462DF2-4CFA-4C1F-9E58-88216EF4F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A95BDB-A226-418C-BDB6-4FC47677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86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B7B418-575F-49DD-9E9A-8E60C5170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6D2FF7-FF41-41B4-A83C-E1FC99B2C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781D6-5503-4EBD-B001-DDEA00485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2F20E9-CE3A-4CBC-A690-DC453E589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7C6BBD-5A1C-4459-98E7-CC270D34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2061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F08739-30B9-4338-9CF3-3BEE0B66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387017-9A3D-43CE-853F-42A243175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58EA79-4AEC-494D-B641-C2EEA8B2F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4A5129-B518-4D22-9EED-98C38E7BA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99078D-C2BE-427B-AA43-D07F2EA1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664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CAA146-F514-4068-A078-89FF11BA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7D0D77-A55A-4E45-99A5-2F30C20FB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86FAA4-30D5-4246-B521-9BE50D9F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23BF3A-2B52-4950-88DD-F4953DB0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7ACFAC-C121-459E-83C6-8666BD39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0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简约版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d44740f0-44e0-4e51-a9fe-704a744110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E232A55-AE75-4AFF-AC93-F6A618985A9A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719138" y="296652"/>
            <a:ext cx="5118753" cy="5995998"/>
            <a:chOff x="719138" y="296652"/>
            <a:chExt cx="5118753" cy="5995998"/>
          </a:xfrm>
        </p:grpSpPr>
        <p:grpSp>
          <p:nvGrpSpPr>
            <p:cNvPr id="7" name="îṧļiḓê">
              <a:extLst>
                <a:ext uri="{FF2B5EF4-FFF2-40B4-BE49-F238E27FC236}">
                  <a16:creationId xmlns:a16="http://schemas.microsoft.com/office/drawing/2014/main" id="{3C82A9CE-5250-49EC-BFE3-CD0E02C8BCA7}"/>
                </a:ext>
              </a:extLst>
            </p:cNvPr>
            <p:cNvGrpSpPr/>
            <p:nvPr userDrawn="1"/>
          </p:nvGrpSpPr>
          <p:grpSpPr>
            <a:xfrm>
              <a:off x="719138" y="296652"/>
              <a:ext cx="5118753" cy="5995998"/>
              <a:chOff x="719138" y="296652"/>
              <a:chExt cx="5118753" cy="5995998"/>
            </a:xfrm>
          </p:grpSpPr>
          <p:cxnSp>
            <p:nvCxnSpPr>
              <p:cNvPr id="9" name="Straight Connector 7">
                <a:extLst>
                  <a:ext uri="{FF2B5EF4-FFF2-40B4-BE49-F238E27FC236}">
                    <a16:creationId xmlns:a16="http://schemas.microsoft.com/office/drawing/2014/main" id="{654E7402-CF00-468C-AA34-1265D8E91A9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9080325">
                <a:off x="4176314" y="2260202"/>
                <a:ext cx="0" cy="4032448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íśḻïďé">
                <a:extLst>
                  <a:ext uri="{FF2B5EF4-FFF2-40B4-BE49-F238E27FC236}">
                    <a16:creationId xmlns:a16="http://schemas.microsoft.com/office/drawing/2014/main" id="{CB98560F-9CEB-4E7A-840D-0DF56962E08D}"/>
                  </a:ext>
                </a:extLst>
              </p:cNvPr>
              <p:cNvSpPr/>
              <p:nvPr userDrawn="1"/>
            </p:nvSpPr>
            <p:spPr bwMode="auto">
              <a:xfrm>
                <a:off x="719138" y="296652"/>
                <a:ext cx="2196244" cy="219624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squar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4400" b="1" spc="300" dirty="0">
                    <a:solidFill>
                      <a:schemeClr val="bg1"/>
                    </a:solidFill>
                  </a:rPr>
                  <a:t>目录</a:t>
                </a:r>
              </a:p>
            </p:txBody>
          </p:sp>
          <p:sp>
            <p:nvSpPr>
              <p:cNvPr id="11" name="ïS1îḍè">
                <a:extLst>
                  <a:ext uri="{FF2B5EF4-FFF2-40B4-BE49-F238E27FC236}">
                    <a16:creationId xmlns:a16="http://schemas.microsoft.com/office/drawing/2014/main" id="{B6FBBC27-C2CB-4AD0-8B56-F2E83F8444A4}"/>
                  </a:ext>
                </a:extLst>
              </p:cNvPr>
              <p:cNvSpPr/>
              <p:nvPr userDrawn="1"/>
            </p:nvSpPr>
            <p:spPr bwMode="auto">
              <a:xfrm>
                <a:off x="2365631" y="2326924"/>
                <a:ext cx="1116124" cy="111612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12" name="ï$lïḍe">
                <a:extLst>
                  <a:ext uri="{FF2B5EF4-FFF2-40B4-BE49-F238E27FC236}">
                    <a16:creationId xmlns:a16="http://schemas.microsoft.com/office/drawing/2014/main" id="{C87831FF-D847-4024-BB7D-6E70C38C6AEC}"/>
                  </a:ext>
                </a:extLst>
              </p:cNvPr>
              <p:cNvSpPr/>
              <p:nvPr userDrawn="1"/>
            </p:nvSpPr>
            <p:spPr bwMode="auto">
              <a:xfrm>
                <a:off x="3505523" y="3579177"/>
                <a:ext cx="864096" cy="864096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13" name="iślïḋé">
                <a:extLst>
                  <a:ext uri="{FF2B5EF4-FFF2-40B4-BE49-F238E27FC236}">
                    <a16:creationId xmlns:a16="http://schemas.microsoft.com/office/drawing/2014/main" id="{998C551B-CC2B-4E68-A980-916F95F27EC2}"/>
                  </a:ext>
                </a:extLst>
              </p:cNvPr>
              <p:cNvSpPr/>
              <p:nvPr userDrawn="1"/>
            </p:nvSpPr>
            <p:spPr bwMode="auto">
              <a:xfrm>
                <a:off x="4464878" y="4634876"/>
                <a:ext cx="684076" cy="684076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14" name="íśḻîḓe">
                <a:extLst>
                  <a:ext uri="{FF2B5EF4-FFF2-40B4-BE49-F238E27FC236}">
                    <a16:creationId xmlns:a16="http://schemas.microsoft.com/office/drawing/2014/main" id="{C7E8EB4B-BE20-4891-9B4E-C8704317DDE9}"/>
                  </a:ext>
                </a:extLst>
              </p:cNvPr>
              <p:cNvSpPr/>
              <p:nvPr userDrawn="1"/>
            </p:nvSpPr>
            <p:spPr bwMode="auto">
              <a:xfrm>
                <a:off x="5297831" y="5552160"/>
                <a:ext cx="540060" cy="540060"/>
              </a:xfrm>
              <a:prstGeom prst="ellipse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</p:grpSp>
        <p:sp>
          <p:nvSpPr>
            <p:cNvPr id="8" name="ísḻïḑe">
              <a:extLst>
                <a:ext uri="{FF2B5EF4-FFF2-40B4-BE49-F238E27FC236}">
                  <a16:creationId xmlns:a16="http://schemas.microsoft.com/office/drawing/2014/main" id="{60B166C9-F7CF-40D1-91E0-A409E499FC03}"/>
                </a:ext>
              </a:extLst>
            </p:cNvPr>
            <p:cNvSpPr/>
            <p:nvPr userDrawn="1"/>
          </p:nvSpPr>
          <p:spPr>
            <a:xfrm>
              <a:off x="1032430" y="1672536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b="1" spc="300" dirty="0">
                  <a:solidFill>
                    <a:schemeClr val="bg1"/>
                  </a:solidFill>
                </a:rPr>
                <a:t>CONTENT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73FE085E-6651-4B12-AE93-4BDEE936ED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29" name="文本占位符 28">
            <a:extLst>
              <a:ext uri="{FF2B5EF4-FFF2-40B4-BE49-F238E27FC236}">
                <a16:creationId xmlns:a16="http://schemas.microsoft.com/office/drawing/2014/main" id="{A671EB97-4E84-4CAF-8168-C346C0A41D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9654" y="2634482"/>
            <a:ext cx="2925445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ED7D31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2" name="文本占位符 28">
            <a:extLst>
              <a:ext uri="{FF2B5EF4-FFF2-40B4-BE49-F238E27FC236}">
                <a16:creationId xmlns:a16="http://schemas.microsoft.com/office/drawing/2014/main" id="{A3D47DF1-DD8F-498D-999E-CAFFA143F6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4994" y="3759471"/>
            <a:ext cx="269795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A5A5A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4" name="文本占位符 28">
            <a:extLst>
              <a:ext uri="{FF2B5EF4-FFF2-40B4-BE49-F238E27FC236}">
                <a16:creationId xmlns:a16="http://schemas.microsoft.com/office/drawing/2014/main" id="{247A386A-23C9-4146-A014-26ECE05917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334" y="4731367"/>
            <a:ext cx="262480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FFC000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6" name="文本占位符 28">
            <a:extLst>
              <a:ext uri="{FF2B5EF4-FFF2-40B4-BE49-F238E27FC236}">
                <a16:creationId xmlns:a16="http://schemas.microsoft.com/office/drawing/2014/main" id="{8FD20662-596E-42BF-A4D4-7502E736A2F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5354" y="5585500"/>
            <a:ext cx="2624801" cy="58984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5B9BD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343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50A17-1C1D-4A19-A94C-D61567FD7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1E02DD-961D-4398-9591-78B2492C0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2DEC327-FAE3-4F6C-9646-6DEFD8FD7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16EC93-EDE9-427C-B3B7-236A093A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FD7BB58-43DF-44B6-B2CC-93B94EF1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812F49-903F-4BE0-9781-E0BD05C8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337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EE5BD5-82F9-40DA-9933-836496705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0E5F50-AB2D-4D68-9C7B-CCD3F3152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FD3A3F-3ACC-4E1C-A401-E9CCD8B24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DBBB79F-F2BC-41A0-849F-EF10B1FF12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FC61903-CFE0-40A6-95F7-AE23BCF5CD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9826BE7-937E-4156-8CC6-914360C5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C656402-6A17-4315-B870-26CCDC158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89F156-34A9-42C1-864D-9FE18446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0988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D24D00-7161-45F0-84C2-1EC8ECE7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2B06602-E1F9-427D-B5B5-35AC1BC4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0AF294-BE5F-46A9-9573-7FBFA9AD6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4319387-786D-4411-8FB1-E7A14884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06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165CE8-7AFD-439A-B759-00B5B7C7A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BF7293C-CE3B-449C-B0EB-5EBE54B69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6B5FBC-95ED-4D6B-89AF-681A8D8E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554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AB6EB1-169B-4AED-9EA2-F37C6E22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0A02B8-B8E9-4C5A-ADC3-B7D931653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40298A0-1EFC-46D4-ABEE-3DE71AFEC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A7FCEA4-977B-4A06-9F0E-97A16CAA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DBB22D-A7CF-445D-BFF2-944F9091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FA4254-ACE7-4044-A209-BFE95D7E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2180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285258-84D8-4D2F-AE14-94DF2773C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5B0B187-097A-4C64-AD26-F03AC698F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ADA1C6-F3B1-4813-BAE6-D384118F3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54C6A6-4389-4AB0-8819-9B1950DB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6E077F-62D1-4960-8959-7D9BCDC0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B8E04C-009B-4A7F-9F1C-B065B514B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235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B23B2-30C7-476A-A78B-A8B925767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F47A37-3180-4700-BD9D-ACE4700DE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BF926C-1B0E-483A-B8D1-3C4E91002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68799B-0BB3-4E02-830C-13E51014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569E58-5E82-4230-9994-FA4CD2AB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394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DDEA84C-4B60-42B7-9B89-B638E21E7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1508F0-50DE-4698-A46B-83AED776F0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230792-4043-4E42-A5A0-E4D68480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9BE77-FB73-42D2-8148-3F84471D0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306149-3A9F-40AA-B73F-ADDEC918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77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3">
            <a:extLst>
              <a:ext uri="{FF2B5EF4-FFF2-40B4-BE49-F238E27FC236}">
                <a16:creationId xmlns:a16="http://schemas.microsoft.com/office/drawing/2014/main" id="{F7E04778-AB00-46DE-BB87-E30D186EA5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6702" y="1195712"/>
            <a:ext cx="10652516" cy="4642602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D3870589-E245-4A98-A525-313D83D75B86}"/>
              </a:ext>
            </a:extLst>
          </p:cNvPr>
          <p:cNvSpPr/>
          <p:nvPr userDrawn="1"/>
        </p:nvSpPr>
        <p:spPr bwMode="auto">
          <a:xfrm>
            <a:off x="783513" y="995196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3F89F624-36E0-4635-ADB4-9B16B7226538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占位符 17">
            <a:extLst>
              <a:ext uri="{FF2B5EF4-FFF2-40B4-BE49-F238E27FC236}">
                <a16:creationId xmlns:a16="http://schemas.microsoft.com/office/drawing/2014/main" id="{6E94CA6B-97E1-49C0-9CAB-096E491238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5912" y="1215853"/>
            <a:ext cx="10525953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5EFE59E-815A-4ADA-A19D-EE58AEA593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5" name="文本占位符 18">
            <a:extLst>
              <a:ext uri="{FF2B5EF4-FFF2-40B4-BE49-F238E27FC236}">
                <a16:creationId xmlns:a16="http://schemas.microsoft.com/office/drawing/2014/main" id="{CA2EAF43-2B97-4CFA-BEDD-FB890BDDA5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1239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0.39102 0.29676 " pathEditMode="relative" rAng="0" ptsTypes="AA">
                                      <p:cBhvr>
                                        <p:cTn id="8" dur="500" spd="-99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4" y="148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-0.45248 -0.33704 " pathEditMode="relative" rAng="0" ptsTypes="AA">
                                      <p:cBhvr>
                                        <p:cTn id="12" dur="500" spd="-99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30" y="-168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/>
      <p:bldP spid="10" grpId="1" animBg="1"/>
      <p:bldP spid="11" grpId="0" animBg="1"/>
      <p:bldP spid="11" grpId="1" animBg="1"/>
      <p:bldP spid="12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简单的图文模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83">
            <a:extLst>
              <a:ext uri="{FF2B5EF4-FFF2-40B4-BE49-F238E27FC236}">
                <a16:creationId xmlns:a16="http://schemas.microsoft.com/office/drawing/2014/main" id="{8A334734-DF86-4761-A6DC-C8EDD3653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410838" y="1027281"/>
            <a:ext cx="5178380" cy="4811033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1B9ADE0-22A9-4B2E-ACFC-0D26EF4A6E9C}"/>
              </a:ext>
            </a:extLst>
          </p:cNvPr>
          <p:cNvSpPr/>
          <p:nvPr userDrawn="1"/>
        </p:nvSpPr>
        <p:spPr bwMode="auto">
          <a:xfrm>
            <a:off x="6242329" y="844364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4C1D2139-EFED-4D7B-9ABF-B23C2A1D8A45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占位符 17">
            <a:extLst>
              <a:ext uri="{FF2B5EF4-FFF2-40B4-BE49-F238E27FC236}">
                <a16:creationId xmlns:a16="http://schemas.microsoft.com/office/drawing/2014/main" id="{E47BA4A0-5737-4EBC-B86A-0EA4EC4008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54800" y="1215853"/>
            <a:ext cx="4897065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5" name="图片占位符 4">
            <a:extLst>
              <a:ext uri="{FF2B5EF4-FFF2-40B4-BE49-F238E27FC236}">
                <a16:creationId xmlns:a16="http://schemas.microsoft.com/office/drawing/2014/main" id="{47C6D446-6BAB-4AE6-85FD-305E6D692A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9475" y="1027281"/>
            <a:ext cx="4614863" cy="4811544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单击插入图片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359FA40-3617-4354-B397-C262B0BBD0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7" name="文本占位符 18">
            <a:extLst>
              <a:ext uri="{FF2B5EF4-FFF2-40B4-BE49-F238E27FC236}">
                <a16:creationId xmlns:a16="http://schemas.microsoft.com/office/drawing/2014/main" id="{A7F90702-0A7B-4842-856B-FC7A2FC8850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9290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19661 0.33565 " pathEditMode="relative" rAng="0" ptsTypes="AA">
                                      <p:cBhvr>
                                        <p:cTn id="14" dur="500" spd="-99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31" y="1678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19388 -0.30672 " pathEditMode="relative" rAng="0" ptsTypes="AA">
                                      <p:cBhvr>
                                        <p:cTn id="18" dur="500" spd="-99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66" y="-152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  <p:bldP spid="15" grpId="0" animBg="1"/>
      <p:bldP spid="15" grpId="1" animBg="1"/>
      <p:bldP spid="16" grpId="0" animBg="1"/>
      <p:bldP spid="16" grpId="1" animBg="1"/>
      <p:bldP spid="18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普通两条内容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">
            <a:extLst>
              <a:ext uri="{FF2B5EF4-FFF2-40B4-BE49-F238E27FC236}">
                <a16:creationId xmlns:a16="http://schemas.microsoft.com/office/drawing/2014/main" id="{6D868AD6-2C95-4857-8755-F9917A9DA22B}"/>
              </a:ext>
            </a:extLst>
          </p:cNvPr>
          <p:cNvSpPr/>
          <p:nvPr userDrawn="1"/>
        </p:nvSpPr>
        <p:spPr>
          <a:xfrm>
            <a:off x="2294140" y="16799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直角三角形 2">
            <a:extLst>
              <a:ext uri="{FF2B5EF4-FFF2-40B4-BE49-F238E27FC236}">
                <a16:creationId xmlns:a16="http://schemas.microsoft.com/office/drawing/2014/main" id="{5CDD7612-F92F-4804-8BE0-D4950C790391}"/>
              </a:ext>
            </a:extLst>
          </p:cNvPr>
          <p:cNvSpPr/>
          <p:nvPr userDrawn="1"/>
        </p:nvSpPr>
        <p:spPr>
          <a:xfrm rot="17117050" flipH="1">
            <a:off x="2483719" y="21545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任意多边形 3">
            <a:extLst>
              <a:ext uri="{FF2B5EF4-FFF2-40B4-BE49-F238E27FC236}">
                <a16:creationId xmlns:a16="http://schemas.microsoft.com/office/drawing/2014/main" id="{092BCA92-24A1-4997-8C17-0CE5DE720EC4}"/>
              </a:ext>
            </a:extLst>
          </p:cNvPr>
          <p:cNvSpPr/>
          <p:nvPr userDrawn="1"/>
        </p:nvSpPr>
        <p:spPr>
          <a:xfrm>
            <a:off x="1256322" y="928897"/>
            <a:ext cx="2825645" cy="170456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92520"/>
              <a:gd name="connsiteY0" fmla="*/ 0 h 1620180"/>
              <a:gd name="connsiteX1" fmla="*/ 2392520 w 2392520"/>
              <a:gd name="connsiteY1" fmla="*/ 32516 h 1620180"/>
              <a:gd name="connsiteX2" fmla="*/ 2315387 w 2392520"/>
              <a:gd name="connsiteY2" fmla="*/ 1620180 h 1620180"/>
              <a:gd name="connsiteX3" fmla="*/ 0 w 2392520"/>
              <a:gd name="connsiteY3" fmla="*/ 1528412 h 1620180"/>
              <a:gd name="connsiteX4" fmla="*/ 271763 w 2392520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953289" y="252297"/>
                </a:lnTo>
                <a:lnTo>
                  <a:pt x="2315387" y="1620180"/>
                </a:lnTo>
                <a:cubicBezTo>
                  <a:pt x="1543591" y="1589591"/>
                  <a:pt x="2310013" y="1635899"/>
                  <a:pt x="0" y="1528412"/>
                </a:cubicBezTo>
                <a:cubicBezTo>
                  <a:pt x="273089" y="-13701"/>
                  <a:pt x="181175" y="509471"/>
                  <a:pt x="271763" y="0"/>
                </a:cubicBez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38" name="文本占位符 37">
            <a:extLst>
              <a:ext uri="{FF2B5EF4-FFF2-40B4-BE49-F238E27FC236}">
                <a16:creationId xmlns:a16="http://schemas.microsoft.com/office/drawing/2014/main" id="{369D3C1A-6D45-464E-B6EE-22EFCD04D9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9141" y="16799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0" name="文本占位符 39">
            <a:extLst>
              <a:ext uri="{FF2B5EF4-FFF2-40B4-BE49-F238E27FC236}">
                <a16:creationId xmlns:a16="http://schemas.microsoft.com/office/drawing/2014/main" id="{3D0C49DF-5B24-4731-B5A2-37C804F7D4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7663" y="21859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41" name="矩形 3">
            <a:extLst>
              <a:ext uri="{FF2B5EF4-FFF2-40B4-BE49-F238E27FC236}">
                <a16:creationId xmlns:a16="http://schemas.microsoft.com/office/drawing/2014/main" id="{867DF0AA-07FE-4294-93D8-08B58E31FDCB}"/>
              </a:ext>
            </a:extLst>
          </p:cNvPr>
          <p:cNvSpPr/>
          <p:nvPr userDrawn="1"/>
        </p:nvSpPr>
        <p:spPr>
          <a:xfrm>
            <a:off x="2319540" y="41945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直角三角形 2">
            <a:extLst>
              <a:ext uri="{FF2B5EF4-FFF2-40B4-BE49-F238E27FC236}">
                <a16:creationId xmlns:a16="http://schemas.microsoft.com/office/drawing/2014/main" id="{29C109F8-857F-4BCB-9925-FAF984C0D0E9}"/>
              </a:ext>
            </a:extLst>
          </p:cNvPr>
          <p:cNvSpPr/>
          <p:nvPr userDrawn="1"/>
        </p:nvSpPr>
        <p:spPr>
          <a:xfrm rot="17117050" flipH="1">
            <a:off x="2509119" y="46691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任意多边形 3">
            <a:extLst>
              <a:ext uri="{FF2B5EF4-FFF2-40B4-BE49-F238E27FC236}">
                <a16:creationId xmlns:a16="http://schemas.microsoft.com/office/drawing/2014/main" id="{C2A954E6-2ECA-458C-94EB-34F48C8AC563}"/>
              </a:ext>
            </a:extLst>
          </p:cNvPr>
          <p:cNvSpPr/>
          <p:nvPr userDrawn="1"/>
        </p:nvSpPr>
        <p:spPr>
          <a:xfrm>
            <a:off x="1281722" y="3597967"/>
            <a:ext cx="2800245" cy="155009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44" name="文本占位符 37">
            <a:extLst>
              <a:ext uri="{FF2B5EF4-FFF2-40B4-BE49-F238E27FC236}">
                <a16:creationId xmlns:a16="http://schemas.microsoft.com/office/drawing/2014/main" id="{BCAC2B9D-3EB7-4D80-9A18-9A361F3293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4541" y="41945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5" name="文本占位符 39">
            <a:extLst>
              <a:ext uri="{FF2B5EF4-FFF2-40B4-BE49-F238E27FC236}">
                <a16:creationId xmlns:a16="http://schemas.microsoft.com/office/drawing/2014/main" id="{6EB706F6-3EAC-418D-8120-6610CF2863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3063" y="47005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9C8C2074-4CB2-4A4A-837E-27867F4D0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22" name="文本占位符 18">
            <a:extLst>
              <a:ext uri="{FF2B5EF4-FFF2-40B4-BE49-F238E27FC236}">
                <a16:creationId xmlns:a16="http://schemas.microsoft.com/office/drawing/2014/main" id="{C5784695-58E3-4B64-AE43-49EE3CC15E0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599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animBg="1"/>
      <p:bldP spid="43" grpId="0" animBg="1"/>
      <p:bldP spid="4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52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7265" userDrawn="1">
          <p15:clr>
            <a:srgbClr val="FBAE40"/>
          </p15:clr>
        </p15:guide>
        <p15:guide id="5" pos="100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C8BE87BC-F6AB-49E4-A850-8386BAD1C0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9" name="文本占位符 18">
            <a:extLst>
              <a:ext uri="{FF2B5EF4-FFF2-40B4-BE49-F238E27FC236}">
                <a16:creationId xmlns:a16="http://schemas.microsoft.com/office/drawing/2014/main" id="{DB06DFAA-1D8E-4B13-B61E-150E11A30D6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52215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95F77208-5C02-4E8F-B383-5A1C9DCE76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955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71ED08-5250-4E9C-B55F-85318DA3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6E55B2-2CB0-4F1E-BF9A-2620ADC9E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CD7A7-E6BA-4C5E-B51B-C606F0BCD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E6A1FF-2962-4A3A-9CE4-55A3E3272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DF93C0-E5C3-443F-BC8D-E0B8793E6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568D9-5627-4125-B0D8-E2B591B500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40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0" r:id="rId4"/>
    <p:sldLayoutId id="2147483655" r:id="rId5"/>
    <p:sldLayoutId id="2147483652" r:id="rId6"/>
    <p:sldLayoutId id="2147483650" r:id="rId7"/>
    <p:sldLayoutId id="2147483687" r:id="rId8"/>
    <p:sldLayoutId id="2147483689" r:id="rId9"/>
    <p:sldLayoutId id="2147483661" r:id="rId10"/>
    <p:sldLayoutId id="2147483693" r:id="rId11"/>
    <p:sldLayoutId id="2147483688" r:id="rId12"/>
    <p:sldLayoutId id="2147483692" r:id="rId13"/>
    <p:sldLayoutId id="2147483690" r:id="rId14"/>
    <p:sldLayoutId id="2147483691" r:id="rId15"/>
    <p:sldLayoutId id="2147483676" r:id="rId16"/>
    <p:sldLayoutId id="2147483682" r:id="rId17"/>
    <p:sldLayoutId id="2147483679" r:id="rId18"/>
    <p:sldLayoutId id="2147483680" r:id="rId19"/>
    <p:sldLayoutId id="2147483681" r:id="rId20"/>
    <p:sldLayoutId id="2147483685" r:id="rId21"/>
    <p:sldLayoutId id="2147483686" r:id="rId22"/>
    <p:sldLayoutId id="2147483675" r:id="rId23"/>
    <p:sldLayoutId id="2147483678" r:id="rId24"/>
    <p:sldLayoutId id="2147483651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4C92939-98CA-43D7-AD56-77D3BB7F9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5BDEE2-F925-4E37-82A2-35464841D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7595D2-05C8-4C20-B67B-82D82F5E3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EA4B35-AA34-4F16-A70C-597BEBEB4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DB4D9B-52D7-45A5-900C-94A147B3A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42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20B7967-25F4-40CE-AFC2-09C681E69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773E2A-A9B3-492F-8D06-13E974E84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5163C1-44DA-4000-9B9C-370FEC456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8A7E9D-8377-4EF7-A174-BCD82F921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5EF801-BD53-4264-AE2C-6A3431B4E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81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0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29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23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6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1BC74870-EF49-44CD-81E4-ACA38B4C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61" y="3231560"/>
            <a:ext cx="6503811" cy="9898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评估停车检修的必要性与制定计划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D234178-001B-4529-BF36-468301A6DBA9}"/>
              </a:ext>
            </a:extLst>
          </p:cNvPr>
          <p:cNvSpPr/>
          <p:nvPr/>
        </p:nvSpPr>
        <p:spPr>
          <a:xfrm>
            <a:off x="5564853" y="4143835"/>
            <a:ext cx="1139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演讲者</a:t>
            </a:r>
          </a:p>
        </p:txBody>
      </p:sp>
    </p:spTree>
    <p:extLst>
      <p:ext uri="{BB962C8B-B14F-4D97-AF65-F5344CB8AC3E}">
        <p14:creationId xmlns:p14="http://schemas.microsoft.com/office/powerpoint/2010/main" val="13179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3" name="矩形 2"/>
          <p:cNvSpPr/>
          <p:nvPr/>
        </p:nvSpPr>
        <p:spPr>
          <a:xfrm>
            <a:off x="499906" y="1093813"/>
            <a:ext cx="1057372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）评估停车检修的必要性时，一般要查看设备的维修记录，设备维修记录的作用是什么？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8566" y="1647811"/>
            <a:ext cx="11108482" cy="1424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建立设备维修记录用处很多。首先通过记录可以用于该设备一年的成本核算，可以发现设备的故障率便于改造。如果发生人员调动，可以通过相关记录查询该设备相同故障的处理方法，减少维修的时间。可以快速查出该设备的主要部件型号、使用年限、消耗情况，便于及时申报补充等等。</a:t>
            </a:r>
          </a:p>
        </p:txBody>
      </p:sp>
    </p:spTree>
    <p:extLst>
      <p:ext uri="{BB962C8B-B14F-4D97-AF65-F5344CB8AC3E}">
        <p14:creationId xmlns:p14="http://schemas.microsoft.com/office/powerpoint/2010/main" val="131307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3" name="矩形 2"/>
          <p:cNvSpPr/>
          <p:nvPr/>
        </p:nvSpPr>
        <p:spPr>
          <a:xfrm>
            <a:off x="499906" y="1093813"/>
            <a:ext cx="975940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列出了企业设备处理故障的工作流程，请将正确的流程序号填入横线内。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256" y="1647811"/>
            <a:ext cx="2857748" cy="31092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642" y="5226168"/>
            <a:ext cx="10323054" cy="103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08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3" name="矩形 2"/>
          <p:cNvSpPr/>
          <p:nvPr/>
        </p:nvSpPr>
        <p:spPr>
          <a:xfrm>
            <a:off x="580589" y="1273107"/>
            <a:ext cx="106586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）小组内讨论并完成对立体库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轴电机使用情况的评估，填入表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设备使用情况回顾。。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936" y="1827105"/>
            <a:ext cx="6972904" cy="25986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521" y="4324699"/>
            <a:ext cx="6965284" cy="22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21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8" name="矩形 7"/>
          <p:cNvSpPr/>
          <p:nvPr/>
        </p:nvSpPr>
        <p:spPr>
          <a:xfrm>
            <a:off x="715819" y="1014116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</a:rPr>
              <a:t>编制检修停产计划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5819" y="1506190"/>
            <a:ext cx="39052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）为什么要编制检修停产计划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15819" y="2060188"/>
            <a:ext cx="11108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根据停产风险评估编写停产计划、确定停产范围、建立停产检修团队、讨论停产初步计划和风险、讨论停产安全、环保和健康的方案、做好产线停机前和开机前的准备工作、检查备件及相关的技术资料、评估现场对脚手架、吊装设备的需求</a:t>
            </a:r>
          </a:p>
        </p:txBody>
      </p:sp>
      <p:sp>
        <p:nvSpPr>
          <p:cNvPr id="65" name="矩形 64"/>
          <p:cNvSpPr/>
          <p:nvPr/>
        </p:nvSpPr>
        <p:spPr>
          <a:xfrm>
            <a:off x="715819" y="3392386"/>
            <a:ext cx="467467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）小组讨论检修计划的内容有哪些？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15819" y="4049511"/>
            <a:ext cx="11108482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设备编号、设备名称、型号、检修内容、所在车间、计划检修时间、工作量（工时）、是否停机、停机天数、编制人及日期等。</a:t>
            </a:r>
          </a:p>
        </p:txBody>
      </p:sp>
      <p:sp>
        <p:nvSpPr>
          <p:cNvPr id="69" name="矩形 68"/>
          <p:cNvSpPr/>
          <p:nvPr/>
        </p:nvSpPr>
        <p:spPr>
          <a:xfrm>
            <a:off x="710023" y="5492211"/>
            <a:ext cx="31357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）完成设备检修记录表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4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8" name="矩形 7"/>
          <p:cNvSpPr/>
          <p:nvPr/>
        </p:nvSpPr>
        <p:spPr>
          <a:xfrm>
            <a:off x="715819" y="1014116"/>
            <a:ext cx="3570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</a:rPr>
              <a:t>检修工作安全防护管理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263" y="1759189"/>
            <a:ext cx="7021890" cy="407786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34196" y="5935799"/>
            <a:ext cx="3018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23-4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检修安全事故案例</a:t>
            </a:r>
          </a:p>
        </p:txBody>
      </p:sp>
    </p:spTree>
    <p:extLst>
      <p:ext uri="{BB962C8B-B14F-4D97-AF65-F5344CB8AC3E}">
        <p14:creationId xmlns:p14="http://schemas.microsoft.com/office/powerpoint/2010/main" val="95501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2" name="矩形 61"/>
          <p:cNvSpPr/>
          <p:nvPr/>
        </p:nvSpPr>
        <p:spPr>
          <a:xfrm>
            <a:off x="715819" y="1506190"/>
            <a:ext cx="796404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）思考图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检修安全事故案例，写出发生安全事故可能的原因？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262666" y="2481530"/>
            <a:ext cx="11108482" cy="1732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人的不安全行为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物的不安全状态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管理上的缺陷和环境因素</a:t>
            </a:r>
          </a:p>
        </p:txBody>
      </p:sp>
    </p:spTree>
    <p:extLst>
      <p:ext uri="{BB962C8B-B14F-4D97-AF65-F5344CB8AC3E}">
        <p14:creationId xmlns:p14="http://schemas.microsoft.com/office/powerpoint/2010/main" val="43481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62" name="矩形 61"/>
          <p:cNvSpPr/>
          <p:nvPr/>
        </p:nvSpPr>
        <p:spPr>
          <a:xfrm>
            <a:off x="715819" y="1506190"/>
            <a:ext cx="36487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）怎样才能保证检修安全？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646" y="1898823"/>
            <a:ext cx="3033530" cy="37225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786233" y="5989587"/>
            <a:ext cx="3018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做好检修安全工作</a:t>
            </a:r>
          </a:p>
        </p:txBody>
      </p:sp>
      <p:sp>
        <p:nvSpPr>
          <p:cNvPr id="8" name="矩形 7"/>
          <p:cNvSpPr/>
          <p:nvPr/>
        </p:nvSpPr>
        <p:spPr>
          <a:xfrm>
            <a:off x="866699" y="2564108"/>
            <a:ext cx="5012911" cy="501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，简述如何做好检修安全工作？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027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制定计划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36358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为提高工作效率，确保工作质量，小组成员或个人需根据情境任务制定整个工作过程的计划表格。制定内容包括：工作步骤、设备清单、人员划分、时间分配的内容要求，参考收集的信息，制定工作计划表。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二、制定计划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747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做出决策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70864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小组成员制定计划后，需要在培训的参与下，对计划表格的内容进行检查和确认。讨论内容包括：计划表工作内容的合理性、小组成员工作划分、时间安排、安全环保意识等内容，决策表经培训师确认合格后，方可实施任务，否则需要对知识进行补充和计划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三、做出决策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111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四、实施计划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1644" y="1436090"/>
            <a:ext cx="3570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</a:rPr>
              <a:t>确定停车检修工作清单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81644" y="2006366"/>
            <a:ext cx="10350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根据某大型化工厂制定的停车检修工作清单，筛选智能生产线停车检修工作清单的内容并填写在方格内。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181644" y="3004075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确定停车检修工作清单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1644" y="3505366"/>
            <a:ext cx="103508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设备风险评估                                             建立检修团队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检修初步计划及预算                                停车检修相关的安全、健康、环保策略的讨论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停车检修准备会                                         停车检修祥细计划的编制   </a:t>
            </a:r>
          </a:p>
        </p:txBody>
      </p:sp>
    </p:spTree>
    <p:extLst>
      <p:ext uri="{BB962C8B-B14F-4D97-AF65-F5344CB8AC3E}">
        <p14:creationId xmlns:p14="http://schemas.microsoft.com/office/powerpoint/2010/main" val="82895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情景描述</a:t>
            </a:r>
          </a:p>
        </p:txBody>
      </p:sp>
      <p:sp>
        <p:nvSpPr>
          <p:cNvPr id="4" name="矩形 3"/>
          <p:cNvSpPr/>
          <p:nvPr/>
        </p:nvSpPr>
        <p:spPr>
          <a:xfrm>
            <a:off x="681313" y="876698"/>
            <a:ext cx="1415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情境描述</a:t>
            </a:r>
          </a:p>
        </p:txBody>
      </p:sp>
      <p:sp>
        <p:nvSpPr>
          <p:cNvPr id="14" name="矩形 13"/>
          <p:cNvSpPr/>
          <p:nvPr/>
        </p:nvSpPr>
        <p:spPr>
          <a:xfrm>
            <a:off x="783137" y="1982935"/>
            <a:ext cx="29910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以自动化生产线为载体，通过对停车检修流程的了解，如图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停车检修流程。并编写一份停车检修计划。</a:t>
            </a:r>
          </a:p>
        </p:txBody>
      </p:sp>
      <p:sp>
        <p:nvSpPr>
          <p:cNvPr id="6" name="矩形 5"/>
          <p:cNvSpPr/>
          <p:nvPr/>
        </p:nvSpPr>
        <p:spPr>
          <a:xfrm>
            <a:off x="5828236" y="5998387"/>
            <a:ext cx="2505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停车检修流程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066" y="955446"/>
            <a:ext cx="3787468" cy="48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86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7" name="矩形 6"/>
          <p:cNvSpPr/>
          <p:nvPr/>
        </p:nvSpPr>
        <p:spPr>
          <a:xfrm>
            <a:off x="1181644" y="1110960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</a:rPr>
              <a:t>成立检修小组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34044" y="1690848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小组内分配检修成员职责，填写停车检修小组表</a:t>
            </a:r>
          </a:p>
        </p:txBody>
      </p:sp>
      <p:sp>
        <p:nvSpPr>
          <p:cNvPr id="13" name="矩形 12"/>
          <p:cNvSpPr/>
          <p:nvPr/>
        </p:nvSpPr>
        <p:spPr>
          <a:xfrm>
            <a:off x="1334044" y="2838029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小组内完成停车检修预算，并填入停车检修费用预算表。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1644" y="2225140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</a:rPr>
              <a:t>成立检修小组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81644" y="3484360"/>
            <a:ext cx="2339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</a:rPr>
              <a:t>4.</a:t>
            </a:r>
            <a:r>
              <a:rPr lang="zh-CN" altLang="en-US" sz="2400" dirty="0">
                <a:latin typeface="黑体" panose="02010609060101010101" pitchFamily="49" charset="-122"/>
              </a:rPr>
              <a:t>成立检修小组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34044" y="4130691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小组内完成检修准备表，并填入表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停车检修准备。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652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控制检查</a:t>
            </a:r>
          </a:p>
        </p:txBody>
      </p:sp>
      <p:sp>
        <p:nvSpPr>
          <p:cNvPr id="14" name="矩形 13"/>
          <p:cNvSpPr/>
          <p:nvPr/>
        </p:nvSpPr>
        <p:spPr>
          <a:xfrm>
            <a:off x="788366" y="1966154"/>
            <a:ext cx="10350832" cy="2347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评分项目评分等级为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。学员首先如实填写“学员自检评分”部分，教师根据任务完成情况填写“教师检查评分”和“对学员自评的评分”部分，最后经过除权公式算出功能检查总成绩。</a:t>
            </a:r>
          </a:p>
          <a:p>
            <a:pPr indent="2667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“对学员自评的评分”项目评分标准为：“学员自检评分”与“教师检查评分”的评分等级为相同或相邻为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分，否则为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000" kern="10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五、控制检查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9857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评估反馈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1924215"/>
            <a:ext cx="10350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根据学员的整个工作过程，培训师和学员填写表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的内容，主要针对相关核心能力的评分。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完成以上工作后，培训师填写表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23-18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的内容，完成专业能力评分与总评分。自评与培训师评价要求专业正确性，结合实际场景的需求，做出客观公正的评价，在此基础上得到反馈信息，从而改进学员学习过程与培训师教学过程。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六、评价反馈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627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>
            <a:extLst>
              <a:ext uri="{FF2B5EF4-FFF2-40B4-BE49-F238E27FC236}">
                <a16:creationId xmlns:a16="http://schemas.microsoft.com/office/drawing/2014/main" id="{6483F314-0F2A-432D-A7F0-50F2066E645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946" y="-854843"/>
            <a:ext cx="19128119" cy="5638809"/>
          </a:xfrm>
          <a:prstGeom prst="rect">
            <a:avLst/>
          </a:prstGeom>
        </p:spPr>
      </p:pic>
      <p:sp>
        <p:nvSpPr>
          <p:cNvPr id="49" name="PA_任意多边形 48">
            <a:extLst>
              <a:ext uri="{FF2B5EF4-FFF2-40B4-BE49-F238E27FC236}">
                <a16:creationId xmlns:a16="http://schemas.microsoft.com/office/drawing/2014/main" id="{44BAF01F-021E-45B2-9C1C-BBF79B56BBB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4362450"/>
            <a:ext cx="12192000" cy="2495550"/>
          </a:xfrm>
          <a:custGeom>
            <a:avLst/>
            <a:gdLst>
              <a:gd name="connsiteX0" fmla="*/ 0 w 12192000"/>
              <a:gd name="connsiteY0" fmla="*/ 0 h 2495550"/>
              <a:gd name="connsiteX1" fmla="*/ 6499056 w 12192000"/>
              <a:gd name="connsiteY1" fmla="*/ 0 h 2495550"/>
              <a:gd name="connsiteX2" fmla="*/ 7798767 w 12192000"/>
              <a:gd name="connsiteY2" fmla="*/ 1253837 h 2495550"/>
              <a:gd name="connsiteX3" fmla="*/ 9008349 w 12192000"/>
              <a:gd name="connsiteY3" fmla="*/ 0 h 2495550"/>
              <a:gd name="connsiteX4" fmla="*/ 12192000 w 12192000"/>
              <a:gd name="connsiteY4" fmla="*/ 0 h 2495550"/>
              <a:gd name="connsiteX5" fmla="*/ 12192000 w 12192000"/>
              <a:gd name="connsiteY5" fmla="*/ 2495550 h 2495550"/>
              <a:gd name="connsiteX6" fmla="*/ 0 w 12192000"/>
              <a:gd name="connsiteY6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495550">
                <a:moveTo>
                  <a:pt x="0" y="0"/>
                </a:moveTo>
                <a:lnTo>
                  <a:pt x="6499056" y="0"/>
                </a:lnTo>
                <a:lnTo>
                  <a:pt x="7798767" y="1253837"/>
                </a:lnTo>
                <a:lnTo>
                  <a:pt x="9008349" y="0"/>
                </a:lnTo>
                <a:lnTo>
                  <a:pt x="12192000" y="0"/>
                </a:lnTo>
                <a:lnTo>
                  <a:pt x="12192000" y="2495550"/>
                </a:lnTo>
                <a:lnTo>
                  <a:pt x="0" y="2495550"/>
                </a:lnTo>
                <a:close/>
              </a:path>
            </a:pathLst>
          </a:custGeom>
          <a:solidFill>
            <a:schemeClr val="bg1"/>
          </a:solidFill>
          <a:ln w="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PA_任意多边形 47">
            <a:extLst>
              <a:ext uri="{FF2B5EF4-FFF2-40B4-BE49-F238E27FC236}">
                <a16:creationId xmlns:a16="http://schemas.microsoft.com/office/drawing/2014/main" id="{7B4C4549-ECC6-47F3-836A-8F52D591BC4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8913478">
            <a:off x="4248490" y="-2861264"/>
            <a:ext cx="7848600" cy="6968352"/>
          </a:xfrm>
          <a:custGeom>
            <a:avLst/>
            <a:gdLst>
              <a:gd name="connsiteX0" fmla="*/ 7848600 w 7848600"/>
              <a:gd name="connsiteY0" fmla="*/ 6617910 h 6968352"/>
              <a:gd name="connsiteX1" fmla="*/ 7848600 w 7848600"/>
              <a:gd name="connsiteY1" fmla="*/ 6968352 h 6968352"/>
              <a:gd name="connsiteX2" fmla="*/ 0 w 7848600"/>
              <a:gd name="connsiteY2" fmla="*/ 6968352 h 6968352"/>
              <a:gd name="connsiteX3" fmla="*/ 0 w 7848600"/>
              <a:gd name="connsiteY3" fmla="*/ 0 h 6968352"/>
              <a:gd name="connsiteX4" fmla="*/ 14170 w 7848600"/>
              <a:gd name="connsiteY4" fmla="*/ 0 h 6968352"/>
              <a:gd name="connsiteX5" fmla="*/ 162698 w 7848600"/>
              <a:gd name="connsiteY5" fmla="*/ 6786131 h 69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8600" h="6968352">
                <a:moveTo>
                  <a:pt x="7848600" y="6617910"/>
                </a:moveTo>
                <a:lnTo>
                  <a:pt x="7848600" y="6968352"/>
                </a:lnTo>
                <a:lnTo>
                  <a:pt x="0" y="6968352"/>
                </a:lnTo>
                <a:lnTo>
                  <a:pt x="0" y="0"/>
                </a:lnTo>
                <a:lnTo>
                  <a:pt x="14170" y="0"/>
                </a:lnTo>
                <a:lnTo>
                  <a:pt x="162698" y="6786131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    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PA_任意多边形 39">
            <a:extLst>
              <a:ext uri="{FF2B5EF4-FFF2-40B4-BE49-F238E27FC236}">
                <a16:creationId xmlns:a16="http://schemas.microsoft.com/office/drawing/2014/main" id="{8C88CED4-CBC4-42E9-B826-30E7F296F0A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8838248">
            <a:off x="-288410" y="-954442"/>
            <a:ext cx="5754294" cy="7706141"/>
          </a:xfrm>
          <a:custGeom>
            <a:avLst/>
            <a:gdLst>
              <a:gd name="connsiteX0" fmla="*/ 3139628 w 5754294"/>
              <a:gd name="connsiteY0" fmla="*/ 0 h 7706141"/>
              <a:gd name="connsiteX1" fmla="*/ 5754294 w 5754294"/>
              <a:gd name="connsiteY1" fmla="*/ 2710328 h 7706141"/>
              <a:gd name="connsiteX2" fmla="*/ 4512239 w 5754294"/>
              <a:gd name="connsiteY2" fmla="*/ 2710328 h 7706141"/>
              <a:gd name="connsiteX3" fmla="*/ 4512239 w 5754294"/>
              <a:gd name="connsiteY3" fmla="*/ 7706141 h 7706141"/>
              <a:gd name="connsiteX4" fmla="*/ 0 w 5754294"/>
              <a:gd name="connsiteY4" fmla="*/ 3028812 h 7706141"/>
              <a:gd name="connsiteX5" fmla="*/ 3139628 w 5754294"/>
              <a:gd name="connsiteY5" fmla="*/ 0 h 770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54294" h="7706141">
                <a:moveTo>
                  <a:pt x="3139628" y="0"/>
                </a:moveTo>
                <a:lnTo>
                  <a:pt x="5754294" y="2710328"/>
                </a:lnTo>
                <a:lnTo>
                  <a:pt x="4512239" y="2710328"/>
                </a:lnTo>
                <a:lnTo>
                  <a:pt x="4512239" y="7706141"/>
                </a:lnTo>
                <a:lnTo>
                  <a:pt x="0" y="3028812"/>
                </a:lnTo>
                <a:lnTo>
                  <a:pt x="3139628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PA_任意多边形 38">
            <a:extLst>
              <a:ext uri="{FF2B5EF4-FFF2-40B4-BE49-F238E27FC236}">
                <a16:creationId xmlns:a16="http://schemas.microsoft.com/office/drawing/2014/main" id="{1BE63703-26A8-4C8F-BFAE-972D242F537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838248">
            <a:off x="9131942" y="2362156"/>
            <a:ext cx="4585467" cy="2291254"/>
          </a:xfrm>
          <a:custGeom>
            <a:avLst/>
            <a:gdLst>
              <a:gd name="connsiteX0" fmla="*/ 4585467 w 4585467"/>
              <a:gd name="connsiteY0" fmla="*/ 0 h 2291254"/>
              <a:gd name="connsiteX1" fmla="*/ 2210382 w 4585467"/>
              <a:gd name="connsiteY1" fmla="*/ 2291254 h 2291254"/>
              <a:gd name="connsiteX2" fmla="*/ 0 w 4585467"/>
              <a:gd name="connsiteY2" fmla="*/ 1 h 2291254"/>
              <a:gd name="connsiteX3" fmla="*/ 4585467 w 4585467"/>
              <a:gd name="connsiteY3" fmla="*/ 0 h 229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5467" h="2291254">
                <a:moveTo>
                  <a:pt x="4585467" y="0"/>
                </a:moveTo>
                <a:lnTo>
                  <a:pt x="2210382" y="2291254"/>
                </a:lnTo>
                <a:lnTo>
                  <a:pt x="0" y="1"/>
                </a:lnTo>
                <a:lnTo>
                  <a:pt x="4585467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_矩形 16">
            <a:extLst>
              <a:ext uri="{FF2B5EF4-FFF2-40B4-BE49-F238E27FC236}">
                <a16:creationId xmlns:a16="http://schemas.microsoft.com/office/drawing/2014/main" id="{A74E8D5B-96AF-496A-8497-2096AA63C3D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8838248">
            <a:off x="4188534" y="-2970069"/>
            <a:ext cx="7848600" cy="680173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1AF224D-FB02-4297-8CF9-6BE9DFE364B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6388" y="4638693"/>
            <a:ext cx="3044446" cy="59055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PA_文本框 12">
            <a:extLst>
              <a:ext uri="{FF2B5EF4-FFF2-40B4-BE49-F238E27FC236}">
                <a16:creationId xmlns:a16="http://schemas.microsoft.com/office/drawing/2014/main" id="{E52F7A86-95D8-4919-9267-BD2FCBE9B29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2744" y="3620640"/>
            <a:ext cx="5957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pc="50" dirty="0">
                <a:solidFill>
                  <a:srgbClr val="FFC000"/>
                </a:solidFill>
                <a:cs typeface="+mn-ea"/>
                <a:sym typeface="+mn-lt"/>
              </a:rPr>
              <a:t>感谢您的观看指导</a:t>
            </a:r>
            <a:endParaRPr kumimoji="0" lang="zh-CN" altLang="en-US" sz="4800" b="1" i="0" u="none" strike="noStrike" kern="1200" cap="none" spc="5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D759C85-9862-46DC-8FAD-3C8542DC517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47" y="5827238"/>
            <a:ext cx="4073524" cy="970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207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0 L 0.14765 0 " pathEditMode="relative" rAng="0" ptsTypes="AA">
                                      <p:cBhvr>
                                        <p:cTn id="30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0" grpId="0" animBg="1"/>
      <p:bldP spid="39" grpId="0" animBg="1"/>
      <p:bldP spid="17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4" name="矩形 3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一、信息收集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7424" y="1393679"/>
            <a:ext cx="3570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</a:rPr>
              <a:t>评估停车检修的必要性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693" y="974329"/>
            <a:ext cx="5806943" cy="498391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860702" y="5987408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停车检修通告</a:t>
            </a:r>
          </a:p>
        </p:txBody>
      </p:sp>
      <p:sp>
        <p:nvSpPr>
          <p:cNvPr id="12" name="矩形 11"/>
          <p:cNvSpPr/>
          <p:nvPr/>
        </p:nvSpPr>
        <p:spPr>
          <a:xfrm>
            <a:off x="527424" y="1914438"/>
            <a:ext cx="3648756" cy="501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）简述为什么要停车检修？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1031" y="2431419"/>
            <a:ext cx="50090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停车检修是提高设备生产效能的最经济的维修方法。其目的是在设备的设计、制造、使用以及维修的过程中设法减低相关费用，以及设备劣化带来的损失等费用，提高企业的生产效能。具体方式有事后维修，改善维修和预防维修。</a:t>
            </a:r>
          </a:p>
        </p:txBody>
      </p:sp>
    </p:spTree>
    <p:extLst>
      <p:ext uri="{BB962C8B-B14F-4D97-AF65-F5344CB8AC3E}">
        <p14:creationId xmlns:p14="http://schemas.microsoft.com/office/powerpoint/2010/main" val="362821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312272" y="1304839"/>
            <a:ext cx="31570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）下面是智能产线停车检修的实施流程图。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712" y="1061884"/>
            <a:ext cx="4648909" cy="51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7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88154" y="1134510"/>
            <a:ext cx="104633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23.1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检修项目评估检查表，请解释表中“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执行情况”中的“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PM”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0531" y="2071394"/>
            <a:ext cx="104633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是预防性维护（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Preventive Maintenance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）和生产维修（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Productive Maintenance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）的英文首字母的略语，在日本设备工程协会的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用语集上有如下定义。提高设备生产效能的最经济的维修方法。其目的在于从设备的设计、制造、使用以致维修的全过程，换言之，也就是在设备的一生之中，设法减低设备本身价值和维修等有关设备使用的一切维修费用，以及由于设备劣化而带来的损</a:t>
            </a:r>
            <a:endParaRPr lang="en-US" altLang="zh-CN" sz="2000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966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88154" y="1134510"/>
            <a:ext cx="104633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 根据成本和计划外的设备停机风险评估以下维护策略。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869" y="2071394"/>
            <a:ext cx="10695791" cy="340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554318" y="1098651"/>
            <a:ext cx="10463304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维护策略评估进行维护策略的评估，并补全应用实例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742" y="2503741"/>
            <a:ext cx="10095497" cy="333228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33258" y="1946969"/>
            <a:ext cx="27267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维护策略评估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4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2" name="矩形 11"/>
          <p:cNvSpPr/>
          <p:nvPr/>
        </p:nvSpPr>
        <p:spPr>
          <a:xfrm>
            <a:off x="88154" y="1134510"/>
            <a:ext cx="104633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风险评估的目的，简述评估停车检修的目的是什么？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972" y="1945889"/>
            <a:ext cx="4118286" cy="395355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28858" y="5810757"/>
            <a:ext cx="2726765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23-3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风险评估的目的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9825" y="1745916"/>
            <a:ext cx="5577540" cy="4353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风险评估的目的：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）及时、全面地评估各装置的状态变化，以便有针对性的采取适当的检维修和检修措施。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）通过设备评估表，做检修预算，为检修预算申请供供依据。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3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）通过系统、专业的评估和讨论沟通，提高人员专业能力。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000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04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3" name="矩形 2"/>
          <p:cNvSpPr/>
          <p:nvPr/>
        </p:nvSpPr>
        <p:spPr>
          <a:xfrm>
            <a:off x="499906" y="1093813"/>
            <a:ext cx="113431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）评估停车检修的必要性首先要根据企业设备使用情况建立风险矩阵，请说明什么是风险矩阵？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8566" y="1647811"/>
            <a:ext cx="11108482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通过对企业风险的分析，判断风险发生的可能性，并度量后果的严重程度，计算风险值，以此作为主要依据在矩阵中描述出风险的重要等级。</a:t>
            </a:r>
          </a:p>
        </p:txBody>
      </p:sp>
    </p:spTree>
    <p:extLst>
      <p:ext uri="{BB962C8B-B14F-4D97-AF65-F5344CB8AC3E}">
        <p14:creationId xmlns:p14="http://schemas.microsoft.com/office/powerpoint/2010/main" val="136678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44740f0-44e0-4e51-a9fe-704a744110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TEXT" val="Color_Theme"/>
  <p:tag name="SCENECOLOR-TEXT-VALUE" val="4"/>
  <p:tag name="SCENESHAPETYPE" val="SceneText"/>
  <p:tag name="SCENESHAPESUBTYPE" val="SceneTitleText"/>
  <p:tag name="TXTGRP" val="2"/>
  <p:tag name="POCKET_APPLY_TIME" val="2018年11月25日 星期日"/>
  <p:tag name="POCKET_APPLY_TYPE" val="Slide"/>
  <p:tag name="APPLYORDER" val="文本框 12"/>
  <p:tag name="RESOURCEID" val="636787568546942769"/>
  <p:tag name="SCENEID" val="636787568546942769"/>
  <p:tag name="SCENELINKIDS" val="2|49|48|40|39|17|10|13|14"/>
  <p:tag name="ANIMSTRING" val="s_63678756854694276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KCCOLORTYPE" val="Color_Theme"/>
  <p:tag name="BAKCCOLOR" val="1"/>
  <p:tag name="COLORS" val="1,16777215,动画主题色0|2,12611584,动画主题色1|3,16547100,动画主题色2|4,4210752,动画主题色3"/>
  <p:tag name="POCKET_APPLY_TIME" val="2018年11月25日 星期日"/>
  <p:tag name="POCKET_APPLY_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SHAPENAME" val="主题图片"/>
  <p:tag name="SCENESHAPETYPE" val="SceneShape"/>
  <p:tag name="SCENESHAPESUBTYPE" val="ScenePicShape"/>
  <p:tag name="POCKET_APPLY_TIME" val="2018年11月25日 星期日"/>
  <p:tag name="POCKET_APPLY_TYPE" val="Slide"/>
  <p:tag name="APPLYORDER" val="图片 1"/>
  <p:tag name="RESOURCEID" val="636787568546942769"/>
  <p:tag name="SCENEID" val="636787568546942769"/>
  <p:tag name="SCENELINKIDS" val="2|49|48|40|39|17|10|13|14"/>
  <p:tag name="ANIMSTRING" val="s_63678756854694276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1"/>
  <p:tag name="SCENECOLOR-TEXT" val="Color_Theme"/>
  <p:tag name="SCENECOLOR-TEXT-VALUE" val="1"/>
  <p:tag name="SCENESHAPETYPE" val="SceneText"/>
  <p:tag name="SCENESHAPESUBTYPE" val="SceneTitleText"/>
  <p:tag name="TXTGRP" val="0"/>
  <p:tag name="POCKET_APPLY_TIME" val="2018年11月25日 星期日"/>
  <p:tag name="POCKET_APPLY_TYPE" val="Slide"/>
  <p:tag name="APPLYORDER" val="任意多边形 48"/>
  <p:tag name="RESOURCEID" val="636787568546942769"/>
  <p:tag name="SCENEID" val="636787568546942769"/>
  <p:tag name="SCENELINKIDS" val="2|49|48|40|39|17|10|13|14"/>
  <p:tag name="ANIMSTRING" val="s_6367875685469427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2"/>
  <p:tag name="SCENESHAPETYPE" val="SceneShape"/>
  <p:tag name="SCENESHAPESUBTYPE" val="SceneSimpleShape"/>
  <p:tag name="POCKET_APPLY_TIME" val="2018年11月25日 星期日"/>
  <p:tag name="POCKET_APPLY_TYPE" val="Slide"/>
  <p:tag name="APPLYORDER" val="任意多边形 47"/>
  <p:tag name="RESOURCEID" val="636787568546942769"/>
  <p:tag name="SCENEID" val="636787568546942769"/>
  <p:tag name="SCENELINKIDS" val="2|49|48|40|39|17|10|13|14"/>
  <p:tag name="ANIMSTRING" val="s_6367875685469427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9"/>
  <p:tag name="RESOURCEID" val="636787568546942769"/>
  <p:tag name="SCENEID" val="636787568546942769"/>
  <p:tag name="SCENELINKIDS" val="2|49|48|40|39|17|10|13|14"/>
  <p:tag name="ANIMSTRING" val="s_63678756854694276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8"/>
  <p:tag name="RESOURCEID" val="636787568546942769"/>
  <p:tag name="SCENEID" val="636787568546942769"/>
  <p:tag name="SCENELINKIDS" val="2|49|48|40|39|17|10|13|14"/>
  <p:tag name="ANIMSTRING" val="s_6367875685469427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LINE" val="Color_Theme"/>
  <p:tag name="SCENECOLOR-LINE-VALUE" val="1"/>
  <p:tag name="SCENESHAPETYPE" val="SceneShape"/>
  <p:tag name="SCENESHAPESUBTYPE" val="SceneSimpleShape"/>
  <p:tag name="POCKET_APPLY_TIME" val="2018年11月25日 星期日"/>
  <p:tag name="POCKET_APPLY_TYPE" val="Slide"/>
  <p:tag name="APPLYORDER" val="矩形 16"/>
  <p:tag name="RESOURCEID" val="636787568546942769"/>
  <p:tag name="SCENEID" val="636787568546942769"/>
  <p:tag name="SCENELINKIDS" val="2|49|48|40|39|17|10|13|14"/>
  <p:tag name="ANIMSTRING" val="s_63678756854694276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COLOR-FILL" val="Color_Theme"/>
  <p:tag name="SCENECOLOR-FILL-VALUE" val="3"/>
  <p:tag name="SCENECOLOR-TEXT" val="Color_Theme"/>
  <p:tag name="SCENECOLOR-TEXT-VALU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sz="4400" dirty="0">
            <a:latin typeface="+mj-ea"/>
            <a:ea typeface="+mj-ea"/>
          </a:defRPr>
        </a:defPPr>
      </a:lstStyle>
    </a:spDef>
    <a:txDef>
      <a:spPr>
        <a:noFill/>
      </a:spPr>
      <a:bodyPr wrap="none" rtlCol="0">
        <a:spAutoFit/>
      </a:bodyPr>
      <a:lstStyle>
        <a:defPPr algn="l">
          <a:defRPr sz="28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23438</TotalTime>
  <Words>1369</Words>
  <Application>Microsoft Office PowerPoint</Application>
  <PresentationFormat>宽屏</PresentationFormat>
  <Paragraphs>126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等线</vt:lpstr>
      <vt:lpstr>等线 Light</vt:lpstr>
      <vt:lpstr>黑体</vt:lpstr>
      <vt:lpstr>微软雅黑</vt:lpstr>
      <vt:lpstr>Arial</vt:lpstr>
      <vt:lpstr>Arial Black</vt:lpstr>
      <vt:lpstr>Calibri</vt:lpstr>
      <vt:lpstr>Impact</vt:lpstr>
      <vt:lpstr>Office 主题​​</vt:lpstr>
      <vt:lpstr>1_自定义设计方案</vt:lpstr>
      <vt:lpstr>自定义设计方案</vt:lpstr>
      <vt:lpstr>评估停车检修的必要性与制定计划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Jie</dc:creator>
  <cp:lastModifiedBy>DELL</cp:lastModifiedBy>
  <cp:revision>1392</cp:revision>
  <dcterms:created xsi:type="dcterms:W3CDTF">2018-03-05T03:36:30Z</dcterms:created>
  <dcterms:modified xsi:type="dcterms:W3CDTF">2022-04-27T02:51:59Z</dcterms:modified>
  <cp:contentStatus/>
</cp:coreProperties>
</file>