
<file path=[Content_Types].xml><?xml version="1.0" encoding="utf-8"?>
<Types xmlns="http://schemas.openxmlformats.org/package/2006/content-types"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1.xml" ContentType="application/vnd.openxmlformats-officedocument.presentationml.tags+xml"/>
  <Override PartName="/ppt/media/image13.jpg" ContentType="image/jpeg"/>
  <Override PartName="/ppt/media/image14.jpg" ContentType="image/jpeg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9.xml" ContentType="application/vnd.openxmlformats-officedocument.presentationml.notesSlide+xml"/>
  <Override PartName="/ppt/media/image34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6" r:id="rId2"/>
    <p:sldMasterId id="2147483694" r:id="rId3"/>
  </p:sldMasterIdLst>
  <p:notesMasterIdLst>
    <p:notesMasterId r:id="rId23"/>
  </p:notesMasterIdLst>
  <p:handoutMasterIdLst>
    <p:handoutMasterId r:id="rId24"/>
  </p:handoutMasterIdLst>
  <p:sldIdLst>
    <p:sldId id="1183" r:id="rId4"/>
    <p:sldId id="1326" r:id="rId5"/>
    <p:sldId id="1327" r:id="rId6"/>
    <p:sldId id="1476" r:id="rId7"/>
    <p:sldId id="1488" r:id="rId8"/>
    <p:sldId id="1489" r:id="rId9"/>
    <p:sldId id="1490" r:id="rId10"/>
    <p:sldId id="1491" r:id="rId11"/>
    <p:sldId id="1492" r:id="rId12"/>
    <p:sldId id="1493" r:id="rId13"/>
    <p:sldId id="1425" r:id="rId14"/>
    <p:sldId id="1390" r:id="rId15"/>
    <p:sldId id="1391" r:id="rId16"/>
    <p:sldId id="1392" r:id="rId17"/>
    <p:sldId id="1494" r:id="rId18"/>
    <p:sldId id="1495" r:id="rId19"/>
    <p:sldId id="1393" r:id="rId20"/>
    <p:sldId id="1360" r:id="rId21"/>
    <p:sldId id="1280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27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336699"/>
    <a:srgbClr val="767171"/>
    <a:srgbClr val="1E5193"/>
    <a:srgbClr val="4472C4"/>
    <a:srgbClr val="A86820"/>
    <a:srgbClr val="E5A417"/>
    <a:srgbClr val="ED7D31"/>
    <a:srgbClr val="191D69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70" autoAdjust="0"/>
  </p:normalViewPr>
  <p:slideViewPr>
    <p:cSldViewPr snapToGrid="0" showGuides="1">
      <p:cViewPr varScale="1">
        <p:scale>
          <a:sx n="111" d="100"/>
          <a:sy n="111" d="100"/>
        </p:scale>
        <p:origin x="534" y="114"/>
      </p:cViewPr>
      <p:guideLst>
        <p:guide pos="3840"/>
        <p:guide orient="horz" pos="227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84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7B3537FB-EB26-4C56-AE80-85775D94FD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200E245-8ACB-46DB-AAC8-96E25096CA3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94B49-0578-468F-9F25-9A531CCC6648}" type="datetime1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28339F4-8775-4286-B58C-A6DD716ADD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62DCBCE-49F5-48EA-9886-03B657295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A5A774-E42F-4DFC-8B20-E57BB2B7DD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78750"/>
      </p:ext>
    </p:extLst>
  </p:cSld>
  <p:clrMap bg1="lt1" tx1="dk1" bg2="lt2" tx2="dk2" accent1="accent1" accent2="accent2" accent3="accent3" accent4="accent4" accent5="accent5" accent6="accent6" hlink="hlink" folHlink="folHlink"/>
  <p:hf sldNum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1BE18A-B2E3-4F72-B67E-3BDBB4AA59CD}" type="datetime1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6307D-6877-4739-AA0B-B74C0DF7B7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1213964"/>
      </p:ext>
    </p:extLst>
  </p:cSld>
  <p:clrMap bg1="lt1" tx1="dk1" bg2="lt2" tx2="dk2" accent1="accent1" accent2="accent2" accent3="accent3" accent4="accent4" accent5="accent5" accent6="accent6" hlink="hlink" folHlink="folHlink"/>
  <p:hf sldNum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8CFA2DA-D3E2-4070-9B24-C06F5783187C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5282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92151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6175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877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5045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95466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42534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49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8465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995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E0E8C5A-6AFF-4171-80FA-5E3A00D78C64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005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406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5966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19695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1679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69524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9768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6873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740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4" Type="http://schemas.openxmlformats.org/officeDocument/2006/relationships/image" Target="../media/image12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1467E9-A4A4-4502-B5DD-92123A766A6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7146" y="2485505"/>
            <a:ext cx="7565572" cy="989807"/>
          </a:xfrm>
        </p:spPr>
        <p:txBody>
          <a:bodyPr anchor="b">
            <a:normAutofit/>
          </a:bodyPr>
          <a:lstStyle>
            <a:lvl1pPr algn="ctr">
              <a:defRPr sz="4800" b="0">
                <a:solidFill>
                  <a:srgbClr val="191D6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PPT</a:t>
            </a:r>
            <a:r>
              <a:rPr lang="zh-CN" altLang="en-US" dirty="0"/>
              <a:t>标题</a:t>
            </a:r>
          </a:p>
        </p:txBody>
      </p:sp>
      <p:sp>
        <p:nvSpPr>
          <p:cNvPr id="14" name="文本占位符 13">
            <a:extLst>
              <a:ext uri="{FF2B5EF4-FFF2-40B4-BE49-F238E27FC236}">
                <a16:creationId xmlns:a16="http://schemas.microsoft.com/office/drawing/2014/main" id="{4D165022-ED12-4C86-B962-97733799812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8629" y="3769298"/>
            <a:ext cx="1646670" cy="574102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rgbClr val="191D69"/>
                </a:solidFill>
              </a:defRPr>
            </a:lvl1pPr>
          </a:lstStyle>
          <a:p>
            <a:pPr lvl="0"/>
            <a:r>
              <a:rPr lang="zh-CN" altLang="en-US" dirty="0"/>
              <a:t>演讲者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1D14EAD-5489-43FC-A993-FBEC2364178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8113" y="495689"/>
            <a:ext cx="5038095" cy="124054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6A5DC15-4A43-4E17-9D62-F90C2C7717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9" y="232674"/>
            <a:ext cx="5358040" cy="117372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E8B2086-0FC4-4434-A7D8-C480BE9570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94155" y="5933740"/>
            <a:ext cx="5171429" cy="428571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EBFC5A95-5106-4334-A2E7-F0A4CC0C6595}"/>
              </a:ext>
            </a:extLst>
          </p:cNvPr>
          <p:cNvSpPr txBox="1"/>
          <p:nvPr userDrawn="1"/>
        </p:nvSpPr>
        <p:spPr>
          <a:xfrm>
            <a:off x="3294155" y="5933740"/>
            <a:ext cx="5580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0" dirty="0">
                <a:latin typeface="+mn-ea"/>
                <a:ea typeface="+mn-ea"/>
              </a:rPr>
              <a:t>中    德    产    教    融    合    服    务    专    家</a:t>
            </a:r>
          </a:p>
        </p:txBody>
      </p:sp>
    </p:spTree>
    <p:extLst>
      <p:ext uri="{BB962C8B-B14F-4D97-AF65-F5344CB8AC3E}">
        <p14:creationId xmlns:p14="http://schemas.microsoft.com/office/powerpoint/2010/main" val="210599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项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íş1ïďè">
            <a:extLst>
              <a:ext uri="{FF2B5EF4-FFF2-40B4-BE49-F238E27FC236}">
                <a16:creationId xmlns:a16="http://schemas.microsoft.com/office/drawing/2014/main" id="{56D17463-225A-4C63-B8B4-59CB7AC93AF5}"/>
              </a:ext>
            </a:extLst>
          </p:cNvPr>
          <p:cNvSpPr/>
          <p:nvPr userDrawn="1"/>
        </p:nvSpPr>
        <p:spPr>
          <a:xfrm>
            <a:off x="669924" y="4402135"/>
            <a:ext cx="10850563" cy="1735140"/>
          </a:xfrm>
          <a:prstGeom prst="wedgeRectCallout">
            <a:avLst>
              <a:gd name="adj1" fmla="val -49967"/>
              <a:gd name="adj2" fmla="val 3695"/>
            </a:avLst>
          </a:prstGeom>
          <a:pattFill prst="pct5">
            <a:fgClr>
              <a:srgbClr val="E4E6EA"/>
            </a:fgClr>
            <a:bgClr>
              <a:srgbClr val="ADB5BF"/>
            </a:bgClr>
          </a:patt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4" name="íśḷíḍê">
            <a:extLst>
              <a:ext uri="{FF2B5EF4-FFF2-40B4-BE49-F238E27FC236}">
                <a16:creationId xmlns:a16="http://schemas.microsoft.com/office/drawing/2014/main" id="{340154F3-878C-4D58-994F-7815C01E4585}"/>
              </a:ext>
            </a:extLst>
          </p:cNvPr>
          <p:cNvSpPr/>
          <p:nvPr userDrawn="1"/>
        </p:nvSpPr>
        <p:spPr>
          <a:xfrm>
            <a:off x="669924" y="4396632"/>
            <a:ext cx="10850563" cy="1638035"/>
          </a:xfrm>
          <a:prstGeom prst="wedgeRectCallout">
            <a:avLst>
              <a:gd name="adj1" fmla="val -49967"/>
              <a:gd name="adj2" fmla="val 3695"/>
            </a:avLst>
          </a:prstGeom>
          <a:solidFill>
            <a:srgbClr val="1E519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 b="1" dirty="0"/>
          </a:p>
        </p:txBody>
      </p: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5968824B-EE12-451C-A611-2970DAD46B2A}"/>
              </a:ext>
            </a:extLst>
          </p:cNvPr>
          <p:cNvCxnSpPr>
            <a:cxnSpLocks/>
          </p:cNvCxnSpPr>
          <p:nvPr userDrawn="1"/>
        </p:nvCxnSpPr>
        <p:spPr>
          <a:xfrm>
            <a:off x="3257627" y="1452530"/>
            <a:ext cx="0" cy="294410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îṥļîďé">
            <a:extLst>
              <a:ext uri="{FF2B5EF4-FFF2-40B4-BE49-F238E27FC236}">
                <a16:creationId xmlns:a16="http://schemas.microsoft.com/office/drawing/2014/main" id="{EE4C15C4-630E-469B-A7EA-6D66148054A5}"/>
              </a:ext>
            </a:extLst>
          </p:cNvPr>
          <p:cNvGrpSpPr/>
          <p:nvPr userDrawn="1"/>
        </p:nvGrpSpPr>
        <p:grpSpPr>
          <a:xfrm>
            <a:off x="1440627" y="3890414"/>
            <a:ext cx="959661" cy="914216"/>
            <a:chOff x="1060969" y="3651020"/>
            <a:chExt cx="959661" cy="914216"/>
          </a:xfrm>
        </p:grpSpPr>
        <p:sp>
          <p:nvSpPr>
            <p:cNvPr id="94" name="ïS1íḍe">
              <a:extLst>
                <a:ext uri="{FF2B5EF4-FFF2-40B4-BE49-F238E27FC236}">
                  <a16:creationId xmlns:a16="http://schemas.microsoft.com/office/drawing/2014/main" id="{6D1F153D-1EF2-4726-8BEC-A0E61797B1EC}"/>
                </a:ext>
              </a:extLst>
            </p:cNvPr>
            <p:cNvSpPr/>
            <p:nvPr userDrawn="1"/>
          </p:nvSpPr>
          <p:spPr bwMode="auto">
            <a:xfrm>
              <a:off x="1060969" y="3720329"/>
              <a:ext cx="844904" cy="844907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93" name="ïṣļíďé">
              <a:extLst>
                <a:ext uri="{FF2B5EF4-FFF2-40B4-BE49-F238E27FC236}">
                  <a16:creationId xmlns:a16="http://schemas.microsoft.com/office/drawing/2014/main" id="{47457667-B624-48BD-AAF4-A94EBBF2B8B9}"/>
                </a:ext>
              </a:extLst>
            </p:cNvPr>
            <p:cNvSpPr/>
            <p:nvPr userDrawn="1"/>
          </p:nvSpPr>
          <p:spPr>
            <a:xfrm>
              <a:off x="1662491" y="3651020"/>
              <a:ext cx="358139" cy="358139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Q1</a:t>
              </a:r>
              <a:endParaRPr lang="zh-CN" altLang="en-US" sz="1400" dirty="0"/>
            </a:p>
          </p:txBody>
        </p:sp>
      </p:grpSp>
      <p:grpSp>
        <p:nvGrpSpPr>
          <p:cNvPr id="71" name="iSľïde">
            <a:extLst>
              <a:ext uri="{FF2B5EF4-FFF2-40B4-BE49-F238E27FC236}">
                <a16:creationId xmlns:a16="http://schemas.microsoft.com/office/drawing/2014/main" id="{94116B1F-6792-4F9C-8FF9-EEA6687CA629}"/>
              </a:ext>
            </a:extLst>
          </p:cNvPr>
          <p:cNvGrpSpPr/>
          <p:nvPr userDrawn="1"/>
        </p:nvGrpSpPr>
        <p:grpSpPr>
          <a:xfrm>
            <a:off x="4207002" y="3890414"/>
            <a:ext cx="973554" cy="924295"/>
            <a:chOff x="3834290" y="3651020"/>
            <a:chExt cx="973554" cy="924295"/>
          </a:xfrm>
        </p:grpSpPr>
        <p:sp>
          <p:nvSpPr>
            <p:cNvPr id="90" name="îṧḷïďê">
              <a:extLst>
                <a:ext uri="{FF2B5EF4-FFF2-40B4-BE49-F238E27FC236}">
                  <a16:creationId xmlns:a16="http://schemas.microsoft.com/office/drawing/2014/main" id="{1C596282-BF07-48D3-8EB5-DDF3E2BCE824}"/>
                </a:ext>
              </a:extLst>
            </p:cNvPr>
            <p:cNvSpPr/>
            <p:nvPr userDrawn="1"/>
          </p:nvSpPr>
          <p:spPr bwMode="auto">
            <a:xfrm>
              <a:off x="3834290" y="3730408"/>
              <a:ext cx="844904" cy="844907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89" name="íS1ídè">
              <a:extLst>
                <a:ext uri="{FF2B5EF4-FFF2-40B4-BE49-F238E27FC236}">
                  <a16:creationId xmlns:a16="http://schemas.microsoft.com/office/drawing/2014/main" id="{CE371011-862E-4030-B21B-8B8E700C0FC6}"/>
                </a:ext>
              </a:extLst>
            </p:cNvPr>
            <p:cNvSpPr/>
            <p:nvPr userDrawn="1"/>
          </p:nvSpPr>
          <p:spPr>
            <a:xfrm>
              <a:off x="4449705" y="3651020"/>
              <a:ext cx="358139" cy="358139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Q2</a:t>
              </a:r>
              <a:endParaRPr lang="zh-CN" altLang="en-US" sz="1400" dirty="0"/>
            </a:p>
          </p:txBody>
        </p:sp>
      </p:grpSp>
      <p:grpSp>
        <p:nvGrpSpPr>
          <p:cNvPr id="72" name="îš1îḓe">
            <a:extLst>
              <a:ext uri="{FF2B5EF4-FFF2-40B4-BE49-F238E27FC236}">
                <a16:creationId xmlns:a16="http://schemas.microsoft.com/office/drawing/2014/main" id="{D1421235-B439-43A8-936B-2D501D545A18}"/>
              </a:ext>
            </a:extLst>
          </p:cNvPr>
          <p:cNvGrpSpPr/>
          <p:nvPr userDrawn="1"/>
        </p:nvGrpSpPr>
        <p:grpSpPr>
          <a:xfrm>
            <a:off x="6981724" y="3890414"/>
            <a:ext cx="970753" cy="914216"/>
            <a:chOff x="6607611" y="3651020"/>
            <a:chExt cx="970753" cy="914216"/>
          </a:xfrm>
        </p:grpSpPr>
        <p:sp>
          <p:nvSpPr>
            <p:cNvPr id="86" name="íṡ1ïḍé">
              <a:extLst>
                <a:ext uri="{FF2B5EF4-FFF2-40B4-BE49-F238E27FC236}">
                  <a16:creationId xmlns:a16="http://schemas.microsoft.com/office/drawing/2014/main" id="{243209B2-F00D-4312-AFC4-6237845DA3FB}"/>
                </a:ext>
              </a:extLst>
            </p:cNvPr>
            <p:cNvSpPr/>
            <p:nvPr userDrawn="1"/>
          </p:nvSpPr>
          <p:spPr bwMode="auto">
            <a:xfrm>
              <a:off x="6607611" y="3720329"/>
              <a:ext cx="844904" cy="844907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ísḷíḑê">
              <a:extLst>
                <a:ext uri="{FF2B5EF4-FFF2-40B4-BE49-F238E27FC236}">
                  <a16:creationId xmlns:a16="http://schemas.microsoft.com/office/drawing/2014/main" id="{082A6872-AA97-4376-AFDB-85EE257210E6}"/>
                </a:ext>
              </a:extLst>
            </p:cNvPr>
            <p:cNvSpPr/>
            <p:nvPr userDrawn="1"/>
          </p:nvSpPr>
          <p:spPr>
            <a:xfrm>
              <a:off x="7220225" y="3651020"/>
              <a:ext cx="358139" cy="358139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Q3</a:t>
              </a:r>
              <a:endParaRPr lang="zh-CN" altLang="en-US" sz="1400" dirty="0"/>
            </a:p>
          </p:txBody>
        </p:sp>
      </p:grpSp>
      <p:grpSp>
        <p:nvGrpSpPr>
          <p:cNvPr id="73" name="íṩľíḍê">
            <a:extLst>
              <a:ext uri="{FF2B5EF4-FFF2-40B4-BE49-F238E27FC236}">
                <a16:creationId xmlns:a16="http://schemas.microsoft.com/office/drawing/2014/main" id="{CE3989E9-31B8-40B1-8DB4-246B9FB85B29}"/>
              </a:ext>
            </a:extLst>
          </p:cNvPr>
          <p:cNvGrpSpPr/>
          <p:nvPr userDrawn="1"/>
        </p:nvGrpSpPr>
        <p:grpSpPr>
          <a:xfrm>
            <a:off x="9727575" y="3890414"/>
            <a:ext cx="1013784" cy="914216"/>
            <a:chOff x="9380932" y="3651020"/>
            <a:chExt cx="1013784" cy="914216"/>
          </a:xfrm>
        </p:grpSpPr>
        <p:sp>
          <p:nvSpPr>
            <p:cNvPr id="82" name="îsliḓè">
              <a:extLst>
                <a:ext uri="{FF2B5EF4-FFF2-40B4-BE49-F238E27FC236}">
                  <a16:creationId xmlns:a16="http://schemas.microsoft.com/office/drawing/2014/main" id="{C0074895-D1CD-4F3F-ADC0-D9F384D9ADA4}"/>
                </a:ext>
              </a:extLst>
            </p:cNvPr>
            <p:cNvSpPr/>
            <p:nvPr userDrawn="1"/>
          </p:nvSpPr>
          <p:spPr bwMode="auto">
            <a:xfrm>
              <a:off x="9380932" y="3720329"/>
              <a:ext cx="844316" cy="844907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ṡļiďé">
              <a:extLst>
                <a:ext uri="{FF2B5EF4-FFF2-40B4-BE49-F238E27FC236}">
                  <a16:creationId xmlns:a16="http://schemas.microsoft.com/office/drawing/2014/main" id="{56218441-6FA7-4749-AAAF-934F87F0B1DD}"/>
                </a:ext>
              </a:extLst>
            </p:cNvPr>
            <p:cNvSpPr/>
            <p:nvPr userDrawn="1"/>
          </p:nvSpPr>
          <p:spPr>
            <a:xfrm>
              <a:off x="10036577" y="3651020"/>
              <a:ext cx="358139" cy="358139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Q4</a:t>
              </a:r>
              <a:endParaRPr lang="zh-CN" altLang="en-US" sz="1400" dirty="0"/>
            </a:p>
          </p:txBody>
        </p:sp>
      </p:grp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7839C7E8-54F3-4C0D-85D4-4CFAD37A53E5}"/>
              </a:ext>
            </a:extLst>
          </p:cNvPr>
          <p:cNvCxnSpPr>
            <a:cxnSpLocks/>
          </p:cNvCxnSpPr>
          <p:nvPr userDrawn="1"/>
        </p:nvCxnSpPr>
        <p:spPr>
          <a:xfrm>
            <a:off x="6037403" y="1452530"/>
            <a:ext cx="0" cy="294410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B4CD9F77-9723-4D8E-8A54-8AA35C732F65}"/>
              </a:ext>
            </a:extLst>
          </p:cNvPr>
          <p:cNvCxnSpPr>
            <a:cxnSpLocks/>
          </p:cNvCxnSpPr>
          <p:nvPr userDrawn="1"/>
        </p:nvCxnSpPr>
        <p:spPr>
          <a:xfrm>
            <a:off x="8817179" y="1459111"/>
            <a:ext cx="0" cy="2937521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9F99126-A4D8-4B21-90BB-74C34B413291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69924" y="1459111"/>
            <a:ext cx="2442176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4" name="文本占位符 2">
            <a:extLst>
              <a:ext uri="{FF2B5EF4-FFF2-40B4-BE49-F238E27FC236}">
                <a16:creationId xmlns:a16="http://schemas.microsoft.com/office/drawing/2014/main" id="{F17105FA-D456-4F58-8AF5-7F525A853663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443246" y="1459111"/>
            <a:ext cx="2448628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6" name="文本占位符 2">
            <a:extLst>
              <a:ext uri="{FF2B5EF4-FFF2-40B4-BE49-F238E27FC236}">
                <a16:creationId xmlns:a16="http://schemas.microsoft.com/office/drawing/2014/main" id="{3D3C9ADC-6E0C-4282-8FCB-6978C9ED3DBD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216567" y="1452530"/>
            <a:ext cx="2501064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A5A5A5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07" name="文本占位符 2">
            <a:extLst>
              <a:ext uri="{FF2B5EF4-FFF2-40B4-BE49-F238E27FC236}">
                <a16:creationId xmlns:a16="http://schemas.microsoft.com/office/drawing/2014/main" id="{ADE89C97-6A01-4D11-AB18-F29D548BF693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8989888" y="1452530"/>
            <a:ext cx="2501061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9E4245E-62CA-439D-8699-2D1FBC6D7501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669925" y="2059254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108" name="文本占位符 4">
            <a:extLst>
              <a:ext uri="{FF2B5EF4-FFF2-40B4-BE49-F238E27FC236}">
                <a16:creationId xmlns:a16="http://schemas.microsoft.com/office/drawing/2014/main" id="{D4024C86-BB54-4F57-A6A6-8E1381B185FF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3443246" y="2054276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109" name="文本占位符 4">
            <a:extLst>
              <a:ext uri="{FF2B5EF4-FFF2-40B4-BE49-F238E27FC236}">
                <a16:creationId xmlns:a16="http://schemas.microsoft.com/office/drawing/2014/main" id="{FFEBBE20-9855-4F68-B6F6-3FA2EDEEF0E6}"/>
              </a:ext>
            </a:extLst>
          </p:cNvPr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6223021" y="2051659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110" name="文本占位符 4">
            <a:extLst>
              <a:ext uri="{FF2B5EF4-FFF2-40B4-BE49-F238E27FC236}">
                <a16:creationId xmlns:a16="http://schemas.microsoft.com/office/drawing/2014/main" id="{51764D2B-19B0-471E-97BC-D407BF67AAEC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9004062" y="2047256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6AE50181-FDF1-4373-98F6-9AB2F9DC4C32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1054893" y="4923504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1" name="文本占位符 6">
            <a:extLst>
              <a:ext uri="{FF2B5EF4-FFF2-40B4-BE49-F238E27FC236}">
                <a16:creationId xmlns:a16="http://schemas.microsoft.com/office/drawing/2014/main" id="{08AA738F-1518-452C-962F-C7E897AB8305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3828214" y="4917653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2" name="文本占位符 6">
            <a:extLst>
              <a:ext uri="{FF2B5EF4-FFF2-40B4-BE49-F238E27FC236}">
                <a16:creationId xmlns:a16="http://schemas.microsoft.com/office/drawing/2014/main" id="{1E40961D-6511-4410-A075-5DC23D3C0D4F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6626054" y="4915420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3" name="文本占位符 6">
            <a:extLst>
              <a:ext uri="{FF2B5EF4-FFF2-40B4-BE49-F238E27FC236}">
                <a16:creationId xmlns:a16="http://schemas.microsoft.com/office/drawing/2014/main" id="{9569090B-F219-4494-9374-47354429759B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9313914" y="4927525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F542FD3-44ED-46BD-8462-BF7EED73A3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355" y="4230718"/>
            <a:ext cx="329480" cy="32948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674ABB4-E08A-4E4A-AC20-7172A4BDA80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072" y="4196341"/>
            <a:ext cx="385920" cy="39062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719E2FD-E634-4E43-AD21-B4771DE4BF7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696" y="4245498"/>
            <a:ext cx="364642" cy="33199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37809B9B-8233-4BB7-8611-D4E68F5EF28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417" y="4177385"/>
            <a:ext cx="352696" cy="409582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id="{7363F33A-B70C-4C8E-A0E2-B60C5456C27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  <p:sp>
        <p:nvSpPr>
          <p:cNvPr id="47" name="文本占位符 18">
            <a:extLst>
              <a:ext uri="{FF2B5EF4-FFF2-40B4-BE49-F238E27FC236}">
                <a16:creationId xmlns:a16="http://schemas.microsoft.com/office/drawing/2014/main" id="{F5F51613-1CDA-4881-81DB-D38B09C3F68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sp>
        <p:nvSpPr>
          <p:cNvPr id="48" name="文本占位符 18">
            <a:extLst>
              <a:ext uri="{FF2B5EF4-FFF2-40B4-BE49-F238E27FC236}">
                <a16:creationId xmlns:a16="http://schemas.microsoft.com/office/drawing/2014/main" id="{B4F0CF9E-9AAD-4F52-BECC-7A46B02AA73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9924" y="805225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868730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4项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íş1ïďè">
            <a:extLst>
              <a:ext uri="{FF2B5EF4-FFF2-40B4-BE49-F238E27FC236}">
                <a16:creationId xmlns:a16="http://schemas.microsoft.com/office/drawing/2014/main" id="{56D17463-225A-4C63-B8B4-59CB7AC93AF5}"/>
              </a:ext>
            </a:extLst>
          </p:cNvPr>
          <p:cNvSpPr/>
          <p:nvPr userDrawn="1"/>
        </p:nvSpPr>
        <p:spPr>
          <a:xfrm>
            <a:off x="669924" y="4402135"/>
            <a:ext cx="10850563" cy="1735140"/>
          </a:xfrm>
          <a:prstGeom prst="wedgeRectCallout">
            <a:avLst>
              <a:gd name="adj1" fmla="val -49967"/>
              <a:gd name="adj2" fmla="val 3695"/>
            </a:avLst>
          </a:prstGeom>
          <a:pattFill prst="pct5">
            <a:fgClr>
              <a:srgbClr val="E4E6EA"/>
            </a:fgClr>
            <a:bgClr>
              <a:srgbClr val="ADB5BF"/>
            </a:bgClr>
          </a:patt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4" name="íśḷíḍê">
            <a:extLst>
              <a:ext uri="{FF2B5EF4-FFF2-40B4-BE49-F238E27FC236}">
                <a16:creationId xmlns:a16="http://schemas.microsoft.com/office/drawing/2014/main" id="{340154F3-878C-4D58-994F-7815C01E4585}"/>
              </a:ext>
            </a:extLst>
          </p:cNvPr>
          <p:cNvSpPr/>
          <p:nvPr userDrawn="1"/>
        </p:nvSpPr>
        <p:spPr>
          <a:xfrm>
            <a:off x="669924" y="4396632"/>
            <a:ext cx="10850563" cy="1638035"/>
          </a:xfrm>
          <a:prstGeom prst="wedgeRectCallout">
            <a:avLst>
              <a:gd name="adj1" fmla="val -49967"/>
              <a:gd name="adj2" fmla="val 3695"/>
            </a:avLst>
          </a:prstGeom>
          <a:solidFill>
            <a:srgbClr val="1E519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 b="1" dirty="0"/>
          </a:p>
        </p:txBody>
      </p: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5968824B-EE12-451C-A611-2970DAD46B2A}"/>
              </a:ext>
            </a:extLst>
          </p:cNvPr>
          <p:cNvCxnSpPr>
            <a:cxnSpLocks/>
          </p:cNvCxnSpPr>
          <p:nvPr userDrawn="1"/>
        </p:nvCxnSpPr>
        <p:spPr>
          <a:xfrm>
            <a:off x="3257627" y="1452530"/>
            <a:ext cx="0" cy="294410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îṥļîďé">
            <a:extLst>
              <a:ext uri="{FF2B5EF4-FFF2-40B4-BE49-F238E27FC236}">
                <a16:creationId xmlns:a16="http://schemas.microsoft.com/office/drawing/2014/main" id="{EE4C15C4-630E-469B-A7EA-6D66148054A5}"/>
              </a:ext>
            </a:extLst>
          </p:cNvPr>
          <p:cNvGrpSpPr/>
          <p:nvPr userDrawn="1"/>
        </p:nvGrpSpPr>
        <p:grpSpPr>
          <a:xfrm>
            <a:off x="1440627" y="3890414"/>
            <a:ext cx="959661" cy="914216"/>
            <a:chOff x="1060969" y="3651020"/>
            <a:chExt cx="959661" cy="914216"/>
          </a:xfrm>
        </p:grpSpPr>
        <p:sp>
          <p:nvSpPr>
            <p:cNvPr id="94" name="ïS1íḍe">
              <a:extLst>
                <a:ext uri="{FF2B5EF4-FFF2-40B4-BE49-F238E27FC236}">
                  <a16:creationId xmlns:a16="http://schemas.microsoft.com/office/drawing/2014/main" id="{6D1F153D-1EF2-4726-8BEC-A0E61797B1EC}"/>
                </a:ext>
              </a:extLst>
            </p:cNvPr>
            <p:cNvSpPr/>
            <p:nvPr userDrawn="1"/>
          </p:nvSpPr>
          <p:spPr bwMode="auto">
            <a:xfrm>
              <a:off x="1060969" y="3720329"/>
              <a:ext cx="844904" cy="844907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93" name="ïṣļíďé">
              <a:extLst>
                <a:ext uri="{FF2B5EF4-FFF2-40B4-BE49-F238E27FC236}">
                  <a16:creationId xmlns:a16="http://schemas.microsoft.com/office/drawing/2014/main" id="{47457667-B624-48BD-AAF4-A94EBBF2B8B9}"/>
                </a:ext>
              </a:extLst>
            </p:cNvPr>
            <p:cNvSpPr/>
            <p:nvPr userDrawn="1"/>
          </p:nvSpPr>
          <p:spPr>
            <a:xfrm>
              <a:off x="1662491" y="3651020"/>
              <a:ext cx="358139" cy="358139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Q1</a:t>
              </a:r>
              <a:endParaRPr lang="zh-CN" altLang="en-US" sz="1400" dirty="0"/>
            </a:p>
          </p:txBody>
        </p:sp>
      </p:grpSp>
      <p:grpSp>
        <p:nvGrpSpPr>
          <p:cNvPr id="71" name="iSľïde">
            <a:extLst>
              <a:ext uri="{FF2B5EF4-FFF2-40B4-BE49-F238E27FC236}">
                <a16:creationId xmlns:a16="http://schemas.microsoft.com/office/drawing/2014/main" id="{94116B1F-6792-4F9C-8FF9-EEA6687CA629}"/>
              </a:ext>
            </a:extLst>
          </p:cNvPr>
          <p:cNvGrpSpPr/>
          <p:nvPr userDrawn="1"/>
        </p:nvGrpSpPr>
        <p:grpSpPr>
          <a:xfrm>
            <a:off x="4207002" y="3890414"/>
            <a:ext cx="973554" cy="924295"/>
            <a:chOff x="3834290" y="3651020"/>
            <a:chExt cx="973554" cy="924295"/>
          </a:xfrm>
        </p:grpSpPr>
        <p:sp>
          <p:nvSpPr>
            <p:cNvPr id="90" name="îṧḷïďê">
              <a:extLst>
                <a:ext uri="{FF2B5EF4-FFF2-40B4-BE49-F238E27FC236}">
                  <a16:creationId xmlns:a16="http://schemas.microsoft.com/office/drawing/2014/main" id="{1C596282-BF07-48D3-8EB5-DDF3E2BCE824}"/>
                </a:ext>
              </a:extLst>
            </p:cNvPr>
            <p:cNvSpPr/>
            <p:nvPr userDrawn="1"/>
          </p:nvSpPr>
          <p:spPr bwMode="auto">
            <a:xfrm>
              <a:off x="3834290" y="3730408"/>
              <a:ext cx="844904" cy="844907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89" name="íS1ídè">
              <a:extLst>
                <a:ext uri="{FF2B5EF4-FFF2-40B4-BE49-F238E27FC236}">
                  <a16:creationId xmlns:a16="http://schemas.microsoft.com/office/drawing/2014/main" id="{CE371011-862E-4030-B21B-8B8E700C0FC6}"/>
                </a:ext>
              </a:extLst>
            </p:cNvPr>
            <p:cNvSpPr/>
            <p:nvPr userDrawn="1"/>
          </p:nvSpPr>
          <p:spPr>
            <a:xfrm>
              <a:off x="4449705" y="3651020"/>
              <a:ext cx="358139" cy="358139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Q2</a:t>
              </a:r>
              <a:endParaRPr lang="zh-CN" altLang="en-US" sz="1400" dirty="0"/>
            </a:p>
          </p:txBody>
        </p:sp>
      </p:grpSp>
      <p:grpSp>
        <p:nvGrpSpPr>
          <p:cNvPr id="72" name="îš1îḓe">
            <a:extLst>
              <a:ext uri="{FF2B5EF4-FFF2-40B4-BE49-F238E27FC236}">
                <a16:creationId xmlns:a16="http://schemas.microsoft.com/office/drawing/2014/main" id="{D1421235-B439-43A8-936B-2D501D545A18}"/>
              </a:ext>
            </a:extLst>
          </p:cNvPr>
          <p:cNvGrpSpPr/>
          <p:nvPr userDrawn="1"/>
        </p:nvGrpSpPr>
        <p:grpSpPr>
          <a:xfrm>
            <a:off x="6981724" y="3890414"/>
            <a:ext cx="970753" cy="914216"/>
            <a:chOff x="6607611" y="3651020"/>
            <a:chExt cx="970753" cy="914216"/>
          </a:xfrm>
        </p:grpSpPr>
        <p:sp>
          <p:nvSpPr>
            <p:cNvPr id="86" name="íṡ1ïḍé">
              <a:extLst>
                <a:ext uri="{FF2B5EF4-FFF2-40B4-BE49-F238E27FC236}">
                  <a16:creationId xmlns:a16="http://schemas.microsoft.com/office/drawing/2014/main" id="{243209B2-F00D-4312-AFC4-6237845DA3FB}"/>
                </a:ext>
              </a:extLst>
            </p:cNvPr>
            <p:cNvSpPr/>
            <p:nvPr userDrawn="1"/>
          </p:nvSpPr>
          <p:spPr bwMode="auto">
            <a:xfrm>
              <a:off x="6607611" y="3720329"/>
              <a:ext cx="844904" cy="844907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ísḷíḑê">
              <a:extLst>
                <a:ext uri="{FF2B5EF4-FFF2-40B4-BE49-F238E27FC236}">
                  <a16:creationId xmlns:a16="http://schemas.microsoft.com/office/drawing/2014/main" id="{082A6872-AA97-4376-AFDB-85EE257210E6}"/>
                </a:ext>
              </a:extLst>
            </p:cNvPr>
            <p:cNvSpPr/>
            <p:nvPr userDrawn="1"/>
          </p:nvSpPr>
          <p:spPr>
            <a:xfrm>
              <a:off x="7220225" y="3651020"/>
              <a:ext cx="358139" cy="358139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Q3</a:t>
              </a:r>
              <a:endParaRPr lang="zh-CN" altLang="en-US" sz="1400" dirty="0"/>
            </a:p>
          </p:txBody>
        </p:sp>
      </p:grpSp>
      <p:grpSp>
        <p:nvGrpSpPr>
          <p:cNvPr id="73" name="íṩľíḍê">
            <a:extLst>
              <a:ext uri="{FF2B5EF4-FFF2-40B4-BE49-F238E27FC236}">
                <a16:creationId xmlns:a16="http://schemas.microsoft.com/office/drawing/2014/main" id="{CE3989E9-31B8-40B1-8DB4-246B9FB85B29}"/>
              </a:ext>
            </a:extLst>
          </p:cNvPr>
          <p:cNvGrpSpPr/>
          <p:nvPr userDrawn="1"/>
        </p:nvGrpSpPr>
        <p:grpSpPr>
          <a:xfrm>
            <a:off x="9727575" y="3890414"/>
            <a:ext cx="1013784" cy="914216"/>
            <a:chOff x="9380932" y="3651020"/>
            <a:chExt cx="1013784" cy="914216"/>
          </a:xfrm>
        </p:grpSpPr>
        <p:sp>
          <p:nvSpPr>
            <p:cNvPr id="82" name="îsliḓè">
              <a:extLst>
                <a:ext uri="{FF2B5EF4-FFF2-40B4-BE49-F238E27FC236}">
                  <a16:creationId xmlns:a16="http://schemas.microsoft.com/office/drawing/2014/main" id="{C0074895-D1CD-4F3F-ADC0-D9F384D9ADA4}"/>
                </a:ext>
              </a:extLst>
            </p:cNvPr>
            <p:cNvSpPr/>
            <p:nvPr userDrawn="1"/>
          </p:nvSpPr>
          <p:spPr bwMode="auto">
            <a:xfrm>
              <a:off x="9380932" y="3720329"/>
              <a:ext cx="844316" cy="844907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ṡļiďé">
              <a:extLst>
                <a:ext uri="{FF2B5EF4-FFF2-40B4-BE49-F238E27FC236}">
                  <a16:creationId xmlns:a16="http://schemas.microsoft.com/office/drawing/2014/main" id="{56218441-6FA7-4749-AAAF-934F87F0B1DD}"/>
                </a:ext>
              </a:extLst>
            </p:cNvPr>
            <p:cNvSpPr/>
            <p:nvPr userDrawn="1"/>
          </p:nvSpPr>
          <p:spPr>
            <a:xfrm>
              <a:off x="10036577" y="3651020"/>
              <a:ext cx="358139" cy="358139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Q4</a:t>
              </a:r>
              <a:endParaRPr lang="zh-CN" altLang="en-US" sz="1400" dirty="0"/>
            </a:p>
          </p:txBody>
        </p:sp>
      </p:grp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7839C7E8-54F3-4C0D-85D4-4CFAD37A53E5}"/>
              </a:ext>
            </a:extLst>
          </p:cNvPr>
          <p:cNvCxnSpPr>
            <a:cxnSpLocks/>
          </p:cNvCxnSpPr>
          <p:nvPr userDrawn="1"/>
        </p:nvCxnSpPr>
        <p:spPr>
          <a:xfrm>
            <a:off x="6037403" y="1452530"/>
            <a:ext cx="0" cy="294410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B4CD9F77-9723-4D8E-8A54-8AA35C732F65}"/>
              </a:ext>
            </a:extLst>
          </p:cNvPr>
          <p:cNvCxnSpPr>
            <a:cxnSpLocks/>
          </p:cNvCxnSpPr>
          <p:nvPr userDrawn="1"/>
        </p:nvCxnSpPr>
        <p:spPr>
          <a:xfrm>
            <a:off x="8817179" y="1459111"/>
            <a:ext cx="0" cy="2937521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9F99126-A4D8-4B21-90BB-74C34B413291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69924" y="1459111"/>
            <a:ext cx="2442176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4" name="文本占位符 2">
            <a:extLst>
              <a:ext uri="{FF2B5EF4-FFF2-40B4-BE49-F238E27FC236}">
                <a16:creationId xmlns:a16="http://schemas.microsoft.com/office/drawing/2014/main" id="{F17105FA-D456-4F58-8AF5-7F525A853663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443246" y="1459111"/>
            <a:ext cx="2448628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6" name="文本占位符 2">
            <a:extLst>
              <a:ext uri="{FF2B5EF4-FFF2-40B4-BE49-F238E27FC236}">
                <a16:creationId xmlns:a16="http://schemas.microsoft.com/office/drawing/2014/main" id="{3D3C9ADC-6E0C-4282-8FCB-6978C9ED3DBD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216567" y="1452530"/>
            <a:ext cx="2501064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A5A5A5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07" name="文本占位符 2">
            <a:extLst>
              <a:ext uri="{FF2B5EF4-FFF2-40B4-BE49-F238E27FC236}">
                <a16:creationId xmlns:a16="http://schemas.microsoft.com/office/drawing/2014/main" id="{ADE89C97-6A01-4D11-AB18-F29D548BF693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8989888" y="1452530"/>
            <a:ext cx="2501061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9E4245E-62CA-439D-8699-2D1FBC6D7501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669925" y="2059254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108" name="文本占位符 4">
            <a:extLst>
              <a:ext uri="{FF2B5EF4-FFF2-40B4-BE49-F238E27FC236}">
                <a16:creationId xmlns:a16="http://schemas.microsoft.com/office/drawing/2014/main" id="{D4024C86-BB54-4F57-A6A6-8E1381B185FF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3443246" y="2054276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109" name="文本占位符 4">
            <a:extLst>
              <a:ext uri="{FF2B5EF4-FFF2-40B4-BE49-F238E27FC236}">
                <a16:creationId xmlns:a16="http://schemas.microsoft.com/office/drawing/2014/main" id="{FFEBBE20-9855-4F68-B6F6-3FA2EDEEF0E6}"/>
              </a:ext>
            </a:extLst>
          </p:cNvPr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6223021" y="2051659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110" name="文本占位符 4">
            <a:extLst>
              <a:ext uri="{FF2B5EF4-FFF2-40B4-BE49-F238E27FC236}">
                <a16:creationId xmlns:a16="http://schemas.microsoft.com/office/drawing/2014/main" id="{51764D2B-19B0-471E-97BC-D407BF67AAEC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9004062" y="2047256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6AE50181-FDF1-4373-98F6-9AB2F9DC4C32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1054893" y="4923504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1" name="文本占位符 6">
            <a:extLst>
              <a:ext uri="{FF2B5EF4-FFF2-40B4-BE49-F238E27FC236}">
                <a16:creationId xmlns:a16="http://schemas.microsoft.com/office/drawing/2014/main" id="{08AA738F-1518-452C-962F-C7E897AB8305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3828214" y="4917653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2" name="文本占位符 6">
            <a:extLst>
              <a:ext uri="{FF2B5EF4-FFF2-40B4-BE49-F238E27FC236}">
                <a16:creationId xmlns:a16="http://schemas.microsoft.com/office/drawing/2014/main" id="{1E40961D-6511-4410-A075-5DC23D3C0D4F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6626054" y="4915420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3" name="文本占位符 6">
            <a:extLst>
              <a:ext uri="{FF2B5EF4-FFF2-40B4-BE49-F238E27FC236}">
                <a16:creationId xmlns:a16="http://schemas.microsoft.com/office/drawing/2014/main" id="{9569090B-F219-4494-9374-47354429759B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9313914" y="4927525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F542FD3-44ED-46BD-8462-BF7EED73A3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355" y="4230718"/>
            <a:ext cx="329480" cy="32948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674ABB4-E08A-4E4A-AC20-7172A4BDA80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072" y="4196341"/>
            <a:ext cx="385920" cy="39062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719E2FD-E634-4E43-AD21-B4771DE4BF7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696" y="4245498"/>
            <a:ext cx="364642" cy="33199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37809B9B-8233-4BB7-8611-D4E68F5EF28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417" y="4177385"/>
            <a:ext cx="352696" cy="409582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id="{7363F33A-B70C-4C8E-A0E2-B60C5456C27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  <p:sp>
        <p:nvSpPr>
          <p:cNvPr id="47" name="文本占位符 18">
            <a:extLst>
              <a:ext uri="{FF2B5EF4-FFF2-40B4-BE49-F238E27FC236}">
                <a16:creationId xmlns:a16="http://schemas.microsoft.com/office/drawing/2014/main" id="{F5F51613-1CDA-4881-81DB-D38B09C3F68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02309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项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íş1ïďè">
            <a:extLst>
              <a:ext uri="{FF2B5EF4-FFF2-40B4-BE49-F238E27FC236}">
                <a16:creationId xmlns:a16="http://schemas.microsoft.com/office/drawing/2014/main" id="{56D17463-225A-4C63-B8B4-59CB7AC93AF5}"/>
              </a:ext>
            </a:extLst>
          </p:cNvPr>
          <p:cNvSpPr/>
          <p:nvPr userDrawn="1"/>
        </p:nvSpPr>
        <p:spPr>
          <a:xfrm>
            <a:off x="669924" y="4402135"/>
            <a:ext cx="10850563" cy="1735140"/>
          </a:xfrm>
          <a:prstGeom prst="wedgeRectCallout">
            <a:avLst>
              <a:gd name="adj1" fmla="val -49967"/>
              <a:gd name="adj2" fmla="val 3695"/>
            </a:avLst>
          </a:prstGeom>
          <a:pattFill prst="pct5">
            <a:fgClr>
              <a:srgbClr val="E4E6EA"/>
            </a:fgClr>
            <a:bgClr>
              <a:srgbClr val="ADB5BF"/>
            </a:bgClr>
          </a:patt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4" name="íśḷíḍê">
            <a:extLst>
              <a:ext uri="{FF2B5EF4-FFF2-40B4-BE49-F238E27FC236}">
                <a16:creationId xmlns:a16="http://schemas.microsoft.com/office/drawing/2014/main" id="{340154F3-878C-4D58-994F-7815C01E4585}"/>
              </a:ext>
            </a:extLst>
          </p:cNvPr>
          <p:cNvSpPr/>
          <p:nvPr userDrawn="1"/>
        </p:nvSpPr>
        <p:spPr>
          <a:xfrm>
            <a:off x="669924" y="4396632"/>
            <a:ext cx="10850563" cy="1638035"/>
          </a:xfrm>
          <a:prstGeom prst="wedgeRectCallout">
            <a:avLst>
              <a:gd name="adj1" fmla="val -49967"/>
              <a:gd name="adj2" fmla="val 3695"/>
            </a:avLst>
          </a:prstGeom>
          <a:solidFill>
            <a:srgbClr val="1E519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 b="1" dirty="0"/>
          </a:p>
        </p:txBody>
      </p: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5968824B-EE12-451C-A611-2970DAD46B2A}"/>
              </a:ext>
            </a:extLst>
          </p:cNvPr>
          <p:cNvCxnSpPr>
            <a:cxnSpLocks/>
          </p:cNvCxnSpPr>
          <p:nvPr userDrawn="1"/>
        </p:nvCxnSpPr>
        <p:spPr>
          <a:xfrm>
            <a:off x="3257627" y="1486368"/>
            <a:ext cx="0" cy="291026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îṥļîďé">
            <a:extLst>
              <a:ext uri="{FF2B5EF4-FFF2-40B4-BE49-F238E27FC236}">
                <a16:creationId xmlns:a16="http://schemas.microsoft.com/office/drawing/2014/main" id="{EE4C15C4-630E-469B-A7EA-6D66148054A5}"/>
              </a:ext>
            </a:extLst>
          </p:cNvPr>
          <p:cNvGrpSpPr/>
          <p:nvPr userDrawn="1"/>
        </p:nvGrpSpPr>
        <p:grpSpPr>
          <a:xfrm>
            <a:off x="1440627" y="3890414"/>
            <a:ext cx="959661" cy="914216"/>
            <a:chOff x="1060969" y="3651020"/>
            <a:chExt cx="959661" cy="914216"/>
          </a:xfrm>
        </p:grpSpPr>
        <p:sp>
          <p:nvSpPr>
            <p:cNvPr id="94" name="ïS1íḍe">
              <a:extLst>
                <a:ext uri="{FF2B5EF4-FFF2-40B4-BE49-F238E27FC236}">
                  <a16:creationId xmlns:a16="http://schemas.microsoft.com/office/drawing/2014/main" id="{6D1F153D-1EF2-4726-8BEC-A0E61797B1EC}"/>
                </a:ext>
              </a:extLst>
            </p:cNvPr>
            <p:cNvSpPr/>
            <p:nvPr userDrawn="1"/>
          </p:nvSpPr>
          <p:spPr bwMode="auto">
            <a:xfrm>
              <a:off x="1060969" y="3720329"/>
              <a:ext cx="844904" cy="844907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93" name="ïṣļíďé">
              <a:extLst>
                <a:ext uri="{FF2B5EF4-FFF2-40B4-BE49-F238E27FC236}">
                  <a16:creationId xmlns:a16="http://schemas.microsoft.com/office/drawing/2014/main" id="{47457667-B624-48BD-AAF4-A94EBBF2B8B9}"/>
                </a:ext>
              </a:extLst>
            </p:cNvPr>
            <p:cNvSpPr/>
            <p:nvPr userDrawn="1"/>
          </p:nvSpPr>
          <p:spPr>
            <a:xfrm>
              <a:off x="1662491" y="3651020"/>
              <a:ext cx="358139" cy="358139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Q1</a:t>
              </a:r>
              <a:endParaRPr lang="zh-CN" altLang="en-US" sz="1400" dirty="0"/>
            </a:p>
          </p:txBody>
        </p:sp>
      </p:grpSp>
      <p:grpSp>
        <p:nvGrpSpPr>
          <p:cNvPr id="71" name="iSľïde">
            <a:extLst>
              <a:ext uri="{FF2B5EF4-FFF2-40B4-BE49-F238E27FC236}">
                <a16:creationId xmlns:a16="http://schemas.microsoft.com/office/drawing/2014/main" id="{94116B1F-6792-4F9C-8FF9-EEA6687CA629}"/>
              </a:ext>
            </a:extLst>
          </p:cNvPr>
          <p:cNvGrpSpPr/>
          <p:nvPr userDrawn="1"/>
        </p:nvGrpSpPr>
        <p:grpSpPr>
          <a:xfrm>
            <a:off x="4207002" y="3890414"/>
            <a:ext cx="973554" cy="924295"/>
            <a:chOff x="3834290" y="3651020"/>
            <a:chExt cx="973554" cy="924295"/>
          </a:xfrm>
        </p:grpSpPr>
        <p:sp>
          <p:nvSpPr>
            <p:cNvPr id="90" name="îṧḷïďê">
              <a:extLst>
                <a:ext uri="{FF2B5EF4-FFF2-40B4-BE49-F238E27FC236}">
                  <a16:creationId xmlns:a16="http://schemas.microsoft.com/office/drawing/2014/main" id="{1C596282-BF07-48D3-8EB5-DDF3E2BCE824}"/>
                </a:ext>
              </a:extLst>
            </p:cNvPr>
            <p:cNvSpPr/>
            <p:nvPr userDrawn="1"/>
          </p:nvSpPr>
          <p:spPr bwMode="auto">
            <a:xfrm>
              <a:off x="3834290" y="3730408"/>
              <a:ext cx="844904" cy="844907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89" name="íS1ídè">
              <a:extLst>
                <a:ext uri="{FF2B5EF4-FFF2-40B4-BE49-F238E27FC236}">
                  <a16:creationId xmlns:a16="http://schemas.microsoft.com/office/drawing/2014/main" id="{CE371011-862E-4030-B21B-8B8E700C0FC6}"/>
                </a:ext>
              </a:extLst>
            </p:cNvPr>
            <p:cNvSpPr/>
            <p:nvPr userDrawn="1"/>
          </p:nvSpPr>
          <p:spPr>
            <a:xfrm>
              <a:off x="4449705" y="3651020"/>
              <a:ext cx="358139" cy="358139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Q2</a:t>
              </a:r>
              <a:endParaRPr lang="zh-CN" altLang="en-US" sz="1400" dirty="0"/>
            </a:p>
          </p:txBody>
        </p:sp>
      </p:grpSp>
      <p:grpSp>
        <p:nvGrpSpPr>
          <p:cNvPr id="72" name="îš1îḓe">
            <a:extLst>
              <a:ext uri="{FF2B5EF4-FFF2-40B4-BE49-F238E27FC236}">
                <a16:creationId xmlns:a16="http://schemas.microsoft.com/office/drawing/2014/main" id="{D1421235-B439-43A8-936B-2D501D545A18}"/>
              </a:ext>
            </a:extLst>
          </p:cNvPr>
          <p:cNvGrpSpPr/>
          <p:nvPr userDrawn="1"/>
        </p:nvGrpSpPr>
        <p:grpSpPr>
          <a:xfrm>
            <a:off x="6981724" y="3890414"/>
            <a:ext cx="970753" cy="914216"/>
            <a:chOff x="6607611" y="3651020"/>
            <a:chExt cx="970753" cy="914216"/>
          </a:xfrm>
        </p:grpSpPr>
        <p:sp>
          <p:nvSpPr>
            <p:cNvPr id="86" name="íṡ1ïḍé">
              <a:extLst>
                <a:ext uri="{FF2B5EF4-FFF2-40B4-BE49-F238E27FC236}">
                  <a16:creationId xmlns:a16="http://schemas.microsoft.com/office/drawing/2014/main" id="{243209B2-F00D-4312-AFC4-6237845DA3FB}"/>
                </a:ext>
              </a:extLst>
            </p:cNvPr>
            <p:cNvSpPr/>
            <p:nvPr userDrawn="1"/>
          </p:nvSpPr>
          <p:spPr bwMode="auto">
            <a:xfrm>
              <a:off x="6607611" y="3720329"/>
              <a:ext cx="844904" cy="844907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ísḷíḑê">
              <a:extLst>
                <a:ext uri="{FF2B5EF4-FFF2-40B4-BE49-F238E27FC236}">
                  <a16:creationId xmlns:a16="http://schemas.microsoft.com/office/drawing/2014/main" id="{082A6872-AA97-4376-AFDB-85EE257210E6}"/>
                </a:ext>
              </a:extLst>
            </p:cNvPr>
            <p:cNvSpPr/>
            <p:nvPr userDrawn="1"/>
          </p:nvSpPr>
          <p:spPr>
            <a:xfrm>
              <a:off x="7220225" y="3651020"/>
              <a:ext cx="358139" cy="358139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Q3</a:t>
              </a:r>
              <a:endParaRPr lang="zh-CN" altLang="en-US" sz="1400" dirty="0"/>
            </a:p>
          </p:txBody>
        </p:sp>
      </p:grpSp>
      <p:grpSp>
        <p:nvGrpSpPr>
          <p:cNvPr id="73" name="íṩľíḍê">
            <a:extLst>
              <a:ext uri="{FF2B5EF4-FFF2-40B4-BE49-F238E27FC236}">
                <a16:creationId xmlns:a16="http://schemas.microsoft.com/office/drawing/2014/main" id="{CE3989E9-31B8-40B1-8DB4-246B9FB85B29}"/>
              </a:ext>
            </a:extLst>
          </p:cNvPr>
          <p:cNvGrpSpPr/>
          <p:nvPr userDrawn="1"/>
        </p:nvGrpSpPr>
        <p:grpSpPr>
          <a:xfrm>
            <a:off x="9727575" y="3890414"/>
            <a:ext cx="1013784" cy="914216"/>
            <a:chOff x="9380932" y="3651020"/>
            <a:chExt cx="1013784" cy="914216"/>
          </a:xfrm>
        </p:grpSpPr>
        <p:sp>
          <p:nvSpPr>
            <p:cNvPr id="82" name="îsliḓè">
              <a:extLst>
                <a:ext uri="{FF2B5EF4-FFF2-40B4-BE49-F238E27FC236}">
                  <a16:creationId xmlns:a16="http://schemas.microsoft.com/office/drawing/2014/main" id="{C0074895-D1CD-4F3F-ADC0-D9F384D9ADA4}"/>
                </a:ext>
              </a:extLst>
            </p:cNvPr>
            <p:cNvSpPr/>
            <p:nvPr userDrawn="1"/>
          </p:nvSpPr>
          <p:spPr bwMode="auto">
            <a:xfrm>
              <a:off x="9380932" y="3720329"/>
              <a:ext cx="844316" cy="844907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ṡļiďé">
              <a:extLst>
                <a:ext uri="{FF2B5EF4-FFF2-40B4-BE49-F238E27FC236}">
                  <a16:creationId xmlns:a16="http://schemas.microsoft.com/office/drawing/2014/main" id="{56218441-6FA7-4749-AAAF-934F87F0B1DD}"/>
                </a:ext>
              </a:extLst>
            </p:cNvPr>
            <p:cNvSpPr/>
            <p:nvPr userDrawn="1"/>
          </p:nvSpPr>
          <p:spPr>
            <a:xfrm>
              <a:off x="10036577" y="3651020"/>
              <a:ext cx="358139" cy="358139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Q4</a:t>
              </a:r>
              <a:endParaRPr lang="zh-CN" altLang="en-US" sz="1400" dirty="0"/>
            </a:p>
          </p:txBody>
        </p:sp>
      </p:grp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7839C7E8-54F3-4C0D-85D4-4CFAD37A53E5}"/>
              </a:ext>
            </a:extLst>
          </p:cNvPr>
          <p:cNvCxnSpPr>
            <a:cxnSpLocks/>
          </p:cNvCxnSpPr>
          <p:nvPr userDrawn="1"/>
        </p:nvCxnSpPr>
        <p:spPr>
          <a:xfrm>
            <a:off x="6037403" y="1486368"/>
            <a:ext cx="0" cy="291026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B4CD9F77-9723-4D8E-8A54-8AA35C732F65}"/>
              </a:ext>
            </a:extLst>
          </p:cNvPr>
          <p:cNvCxnSpPr>
            <a:cxnSpLocks/>
          </p:cNvCxnSpPr>
          <p:nvPr userDrawn="1"/>
        </p:nvCxnSpPr>
        <p:spPr>
          <a:xfrm>
            <a:off x="8817179" y="1486368"/>
            <a:ext cx="0" cy="291026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9F99126-A4D8-4B21-90BB-74C34B413291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69924" y="1486368"/>
            <a:ext cx="2442176" cy="2301438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</p:txBody>
      </p:sp>
      <p:sp>
        <p:nvSpPr>
          <p:cNvPr id="104" name="文本占位符 2">
            <a:extLst>
              <a:ext uri="{FF2B5EF4-FFF2-40B4-BE49-F238E27FC236}">
                <a16:creationId xmlns:a16="http://schemas.microsoft.com/office/drawing/2014/main" id="{F17105FA-D456-4F58-8AF5-7F525A853663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443246" y="1486368"/>
            <a:ext cx="2448628" cy="2301437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6" name="文本占位符 2">
            <a:extLst>
              <a:ext uri="{FF2B5EF4-FFF2-40B4-BE49-F238E27FC236}">
                <a16:creationId xmlns:a16="http://schemas.microsoft.com/office/drawing/2014/main" id="{3D3C9ADC-6E0C-4282-8FCB-6978C9ED3DBD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216567" y="1478747"/>
            <a:ext cx="2501064" cy="2309558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A5A5A5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7" name="文本占位符 2">
            <a:extLst>
              <a:ext uri="{FF2B5EF4-FFF2-40B4-BE49-F238E27FC236}">
                <a16:creationId xmlns:a16="http://schemas.microsoft.com/office/drawing/2014/main" id="{ADE89C97-6A01-4D11-AB18-F29D548BF693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8989888" y="1478747"/>
            <a:ext cx="2501061" cy="2309557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6AE50181-FDF1-4373-98F6-9AB2F9DC4C32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1054893" y="4923504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1" name="文本占位符 6">
            <a:extLst>
              <a:ext uri="{FF2B5EF4-FFF2-40B4-BE49-F238E27FC236}">
                <a16:creationId xmlns:a16="http://schemas.microsoft.com/office/drawing/2014/main" id="{08AA738F-1518-452C-962F-C7E897AB8305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3828214" y="4917653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2" name="文本占位符 6">
            <a:extLst>
              <a:ext uri="{FF2B5EF4-FFF2-40B4-BE49-F238E27FC236}">
                <a16:creationId xmlns:a16="http://schemas.microsoft.com/office/drawing/2014/main" id="{1E40961D-6511-4410-A075-5DC23D3C0D4F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6626054" y="4915420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3" name="文本占位符 6">
            <a:extLst>
              <a:ext uri="{FF2B5EF4-FFF2-40B4-BE49-F238E27FC236}">
                <a16:creationId xmlns:a16="http://schemas.microsoft.com/office/drawing/2014/main" id="{9569090B-F219-4494-9374-47354429759B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9313914" y="4927525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F542FD3-44ED-46BD-8462-BF7EED73A3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355" y="4230718"/>
            <a:ext cx="329480" cy="32948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674ABB4-E08A-4E4A-AC20-7172A4BDA80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072" y="4196341"/>
            <a:ext cx="385920" cy="39062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719E2FD-E634-4E43-AD21-B4771DE4BF7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696" y="4245498"/>
            <a:ext cx="364642" cy="33199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37809B9B-8233-4BB7-8611-D4E68F5EF28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417" y="4177385"/>
            <a:ext cx="352696" cy="409582"/>
          </a:xfrm>
          <a:prstGeom prst="rect">
            <a:avLst/>
          </a:prstGeom>
        </p:spPr>
      </p:pic>
      <p:sp>
        <p:nvSpPr>
          <p:cNvPr id="36" name="文本占位符 18">
            <a:extLst>
              <a:ext uri="{FF2B5EF4-FFF2-40B4-BE49-F238E27FC236}">
                <a16:creationId xmlns:a16="http://schemas.microsoft.com/office/drawing/2014/main" id="{8FE1E7EA-059F-44C5-88A2-E645BD08214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sp>
        <p:nvSpPr>
          <p:cNvPr id="37" name="文本占位符 18">
            <a:extLst>
              <a:ext uri="{FF2B5EF4-FFF2-40B4-BE49-F238E27FC236}">
                <a16:creationId xmlns:a16="http://schemas.microsoft.com/office/drawing/2014/main" id="{F14210CF-0494-445E-B42F-44A34608B0B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9924" y="805225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CD5AC73B-0800-4736-9C74-810B24292DA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84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4项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íş1ïďè">
            <a:extLst>
              <a:ext uri="{FF2B5EF4-FFF2-40B4-BE49-F238E27FC236}">
                <a16:creationId xmlns:a16="http://schemas.microsoft.com/office/drawing/2014/main" id="{56D17463-225A-4C63-B8B4-59CB7AC93AF5}"/>
              </a:ext>
            </a:extLst>
          </p:cNvPr>
          <p:cNvSpPr/>
          <p:nvPr userDrawn="1"/>
        </p:nvSpPr>
        <p:spPr>
          <a:xfrm>
            <a:off x="669924" y="4402135"/>
            <a:ext cx="10850563" cy="1735140"/>
          </a:xfrm>
          <a:prstGeom prst="wedgeRectCallout">
            <a:avLst>
              <a:gd name="adj1" fmla="val -49967"/>
              <a:gd name="adj2" fmla="val 3695"/>
            </a:avLst>
          </a:prstGeom>
          <a:pattFill prst="pct5">
            <a:fgClr>
              <a:srgbClr val="E4E6EA"/>
            </a:fgClr>
            <a:bgClr>
              <a:srgbClr val="ADB5BF"/>
            </a:bgClr>
          </a:patt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4" name="íśḷíḍê">
            <a:extLst>
              <a:ext uri="{FF2B5EF4-FFF2-40B4-BE49-F238E27FC236}">
                <a16:creationId xmlns:a16="http://schemas.microsoft.com/office/drawing/2014/main" id="{340154F3-878C-4D58-994F-7815C01E4585}"/>
              </a:ext>
            </a:extLst>
          </p:cNvPr>
          <p:cNvSpPr/>
          <p:nvPr userDrawn="1"/>
        </p:nvSpPr>
        <p:spPr>
          <a:xfrm>
            <a:off x="669924" y="4396632"/>
            <a:ext cx="10850563" cy="1638035"/>
          </a:xfrm>
          <a:prstGeom prst="wedgeRectCallout">
            <a:avLst>
              <a:gd name="adj1" fmla="val -49967"/>
              <a:gd name="adj2" fmla="val 3695"/>
            </a:avLst>
          </a:prstGeom>
          <a:solidFill>
            <a:srgbClr val="1E519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 b="1" dirty="0"/>
          </a:p>
        </p:txBody>
      </p: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5968824B-EE12-451C-A611-2970DAD46B2A}"/>
              </a:ext>
            </a:extLst>
          </p:cNvPr>
          <p:cNvCxnSpPr>
            <a:cxnSpLocks/>
          </p:cNvCxnSpPr>
          <p:nvPr userDrawn="1"/>
        </p:nvCxnSpPr>
        <p:spPr>
          <a:xfrm>
            <a:off x="3257627" y="1486368"/>
            <a:ext cx="0" cy="291026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îṥļîďé">
            <a:extLst>
              <a:ext uri="{FF2B5EF4-FFF2-40B4-BE49-F238E27FC236}">
                <a16:creationId xmlns:a16="http://schemas.microsoft.com/office/drawing/2014/main" id="{EE4C15C4-630E-469B-A7EA-6D66148054A5}"/>
              </a:ext>
            </a:extLst>
          </p:cNvPr>
          <p:cNvGrpSpPr/>
          <p:nvPr userDrawn="1"/>
        </p:nvGrpSpPr>
        <p:grpSpPr>
          <a:xfrm>
            <a:off x="1440627" y="3890414"/>
            <a:ext cx="959661" cy="914216"/>
            <a:chOff x="1060969" y="3651020"/>
            <a:chExt cx="959661" cy="914216"/>
          </a:xfrm>
        </p:grpSpPr>
        <p:sp>
          <p:nvSpPr>
            <p:cNvPr id="94" name="ïS1íḍe">
              <a:extLst>
                <a:ext uri="{FF2B5EF4-FFF2-40B4-BE49-F238E27FC236}">
                  <a16:creationId xmlns:a16="http://schemas.microsoft.com/office/drawing/2014/main" id="{6D1F153D-1EF2-4726-8BEC-A0E61797B1EC}"/>
                </a:ext>
              </a:extLst>
            </p:cNvPr>
            <p:cNvSpPr/>
            <p:nvPr userDrawn="1"/>
          </p:nvSpPr>
          <p:spPr bwMode="auto">
            <a:xfrm>
              <a:off x="1060969" y="3720329"/>
              <a:ext cx="844904" cy="844907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93" name="ïṣļíďé">
              <a:extLst>
                <a:ext uri="{FF2B5EF4-FFF2-40B4-BE49-F238E27FC236}">
                  <a16:creationId xmlns:a16="http://schemas.microsoft.com/office/drawing/2014/main" id="{47457667-B624-48BD-AAF4-A94EBBF2B8B9}"/>
                </a:ext>
              </a:extLst>
            </p:cNvPr>
            <p:cNvSpPr/>
            <p:nvPr userDrawn="1"/>
          </p:nvSpPr>
          <p:spPr>
            <a:xfrm>
              <a:off x="1662491" y="3651020"/>
              <a:ext cx="358139" cy="358139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Q1</a:t>
              </a:r>
              <a:endParaRPr lang="zh-CN" altLang="en-US" sz="1400" dirty="0"/>
            </a:p>
          </p:txBody>
        </p:sp>
      </p:grpSp>
      <p:grpSp>
        <p:nvGrpSpPr>
          <p:cNvPr id="71" name="iSľïde">
            <a:extLst>
              <a:ext uri="{FF2B5EF4-FFF2-40B4-BE49-F238E27FC236}">
                <a16:creationId xmlns:a16="http://schemas.microsoft.com/office/drawing/2014/main" id="{94116B1F-6792-4F9C-8FF9-EEA6687CA629}"/>
              </a:ext>
            </a:extLst>
          </p:cNvPr>
          <p:cNvGrpSpPr/>
          <p:nvPr userDrawn="1"/>
        </p:nvGrpSpPr>
        <p:grpSpPr>
          <a:xfrm>
            <a:off x="4207002" y="3890414"/>
            <a:ext cx="973554" cy="924295"/>
            <a:chOff x="3834290" y="3651020"/>
            <a:chExt cx="973554" cy="924295"/>
          </a:xfrm>
        </p:grpSpPr>
        <p:sp>
          <p:nvSpPr>
            <p:cNvPr id="90" name="îṧḷïďê">
              <a:extLst>
                <a:ext uri="{FF2B5EF4-FFF2-40B4-BE49-F238E27FC236}">
                  <a16:creationId xmlns:a16="http://schemas.microsoft.com/office/drawing/2014/main" id="{1C596282-BF07-48D3-8EB5-DDF3E2BCE824}"/>
                </a:ext>
              </a:extLst>
            </p:cNvPr>
            <p:cNvSpPr/>
            <p:nvPr userDrawn="1"/>
          </p:nvSpPr>
          <p:spPr bwMode="auto">
            <a:xfrm>
              <a:off x="3834290" y="3730408"/>
              <a:ext cx="844904" cy="844907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89" name="íS1ídè">
              <a:extLst>
                <a:ext uri="{FF2B5EF4-FFF2-40B4-BE49-F238E27FC236}">
                  <a16:creationId xmlns:a16="http://schemas.microsoft.com/office/drawing/2014/main" id="{CE371011-862E-4030-B21B-8B8E700C0FC6}"/>
                </a:ext>
              </a:extLst>
            </p:cNvPr>
            <p:cNvSpPr/>
            <p:nvPr userDrawn="1"/>
          </p:nvSpPr>
          <p:spPr>
            <a:xfrm>
              <a:off x="4449705" y="3651020"/>
              <a:ext cx="358139" cy="358139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Q2</a:t>
              </a:r>
              <a:endParaRPr lang="zh-CN" altLang="en-US" sz="1400" dirty="0"/>
            </a:p>
          </p:txBody>
        </p:sp>
      </p:grpSp>
      <p:grpSp>
        <p:nvGrpSpPr>
          <p:cNvPr id="72" name="îš1îḓe">
            <a:extLst>
              <a:ext uri="{FF2B5EF4-FFF2-40B4-BE49-F238E27FC236}">
                <a16:creationId xmlns:a16="http://schemas.microsoft.com/office/drawing/2014/main" id="{D1421235-B439-43A8-936B-2D501D545A18}"/>
              </a:ext>
            </a:extLst>
          </p:cNvPr>
          <p:cNvGrpSpPr/>
          <p:nvPr userDrawn="1"/>
        </p:nvGrpSpPr>
        <p:grpSpPr>
          <a:xfrm>
            <a:off x="6981724" y="3890414"/>
            <a:ext cx="970753" cy="914216"/>
            <a:chOff x="6607611" y="3651020"/>
            <a:chExt cx="970753" cy="914216"/>
          </a:xfrm>
        </p:grpSpPr>
        <p:sp>
          <p:nvSpPr>
            <p:cNvPr id="86" name="íṡ1ïḍé">
              <a:extLst>
                <a:ext uri="{FF2B5EF4-FFF2-40B4-BE49-F238E27FC236}">
                  <a16:creationId xmlns:a16="http://schemas.microsoft.com/office/drawing/2014/main" id="{243209B2-F00D-4312-AFC4-6237845DA3FB}"/>
                </a:ext>
              </a:extLst>
            </p:cNvPr>
            <p:cNvSpPr/>
            <p:nvPr userDrawn="1"/>
          </p:nvSpPr>
          <p:spPr bwMode="auto">
            <a:xfrm>
              <a:off x="6607611" y="3720329"/>
              <a:ext cx="844904" cy="844907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ísḷíḑê">
              <a:extLst>
                <a:ext uri="{FF2B5EF4-FFF2-40B4-BE49-F238E27FC236}">
                  <a16:creationId xmlns:a16="http://schemas.microsoft.com/office/drawing/2014/main" id="{082A6872-AA97-4376-AFDB-85EE257210E6}"/>
                </a:ext>
              </a:extLst>
            </p:cNvPr>
            <p:cNvSpPr/>
            <p:nvPr userDrawn="1"/>
          </p:nvSpPr>
          <p:spPr>
            <a:xfrm>
              <a:off x="7220225" y="3651020"/>
              <a:ext cx="358139" cy="358139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Q3</a:t>
              </a:r>
              <a:endParaRPr lang="zh-CN" altLang="en-US" sz="1400" dirty="0"/>
            </a:p>
          </p:txBody>
        </p:sp>
      </p:grpSp>
      <p:grpSp>
        <p:nvGrpSpPr>
          <p:cNvPr id="73" name="íṩľíḍê">
            <a:extLst>
              <a:ext uri="{FF2B5EF4-FFF2-40B4-BE49-F238E27FC236}">
                <a16:creationId xmlns:a16="http://schemas.microsoft.com/office/drawing/2014/main" id="{CE3989E9-31B8-40B1-8DB4-246B9FB85B29}"/>
              </a:ext>
            </a:extLst>
          </p:cNvPr>
          <p:cNvGrpSpPr/>
          <p:nvPr userDrawn="1"/>
        </p:nvGrpSpPr>
        <p:grpSpPr>
          <a:xfrm>
            <a:off x="9727575" y="3890414"/>
            <a:ext cx="1013784" cy="914216"/>
            <a:chOff x="9380932" y="3651020"/>
            <a:chExt cx="1013784" cy="914216"/>
          </a:xfrm>
        </p:grpSpPr>
        <p:sp>
          <p:nvSpPr>
            <p:cNvPr id="82" name="îsliḓè">
              <a:extLst>
                <a:ext uri="{FF2B5EF4-FFF2-40B4-BE49-F238E27FC236}">
                  <a16:creationId xmlns:a16="http://schemas.microsoft.com/office/drawing/2014/main" id="{C0074895-D1CD-4F3F-ADC0-D9F384D9ADA4}"/>
                </a:ext>
              </a:extLst>
            </p:cNvPr>
            <p:cNvSpPr/>
            <p:nvPr userDrawn="1"/>
          </p:nvSpPr>
          <p:spPr bwMode="auto">
            <a:xfrm>
              <a:off x="9380932" y="3720329"/>
              <a:ext cx="844316" cy="844907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ṡļiďé">
              <a:extLst>
                <a:ext uri="{FF2B5EF4-FFF2-40B4-BE49-F238E27FC236}">
                  <a16:creationId xmlns:a16="http://schemas.microsoft.com/office/drawing/2014/main" id="{56218441-6FA7-4749-AAAF-934F87F0B1DD}"/>
                </a:ext>
              </a:extLst>
            </p:cNvPr>
            <p:cNvSpPr/>
            <p:nvPr userDrawn="1"/>
          </p:nvSpPr>
          <p:spPr>
            <a:xfrm>
              <a:off x="10036577" y="3651020"/>
              <a:ext cx="358139" cy="358139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Q4</a:t>
              </a:r>
              <a:endParaRPr lang="zh-CN" altLang="en-US" sz="1400" dirty="0"/>
            </a:p>
          </p:txBody>
        </p:sp>
      </p:grp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7839C7E8-54F3-4C0D-85D4-4CFAD37A53E5}"/>
              </a:ext>
            </a:extLst>
          </p:cNvPr>
          <p:cNvCxnSpPr>
            <a:cxnSpLocks/>
          </p:cNvCxnSpPr>
          <p:nvPr userDrawn="1"/>
        </p:nvCxnSpPr>
        <p:spPr>
          <a:xfrm>
            <a:off x="6037403" y="1486368"/>
            <a:ext cx="0" cy="291026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B4CD9F77-9723-4D8E-8A54-8AA35C732F65}"/>
              </a:ext>
            </a:extLst>
          </p:cNvPr>
          <p:cNvCxnSpPr>
            <a:cxnSpLocks/>
          </p:cNvCxnSpPr>
          <p:nvPr userDrawn="1"/>
        </p:nvCxnSpPr>
        <p:spPr>
          <a:xfrm>
            <a:off x="8817179" y="1486368"/>
            <a:ext cx="0" cy="291026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9F99126-A4D8-4B21-90BB-74C34B413291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69924" y="1486368"/>
            <a:ext cx="2442176" cy="2301438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</p:txBody>
      </p:sp>
      <p:sp>
        <p:nvSpPr>
          <p:cNvPr id="104" name="文本占位符 2">
            <a:extLst>
              <a:ext uri="{FF2B5EF4-FFF2-40B4-BE49-F238E27FC236}">
                <a16:creationId xmlns:a16="http://schemas.microsoft.com/office/drawing/2014/main" id="{F17105FA-D456-4F58-8AF5-7F525A853663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443246" y="1486368"/>
            <a:ext cx="2448628" cy="2301437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6" name="文本占位符 2">
            <a:extLst>
              <a:ext uri="{FF2B5EF4-FFF2-40B4-BE49-F238E27FC236}">
                <a16:creationId xmlns:a16="http://schemas.microsoft.com/office/drawing/2014/main" id="{3D3C9ADC-6E0C-4282-8FCB-6978C9ED3DBD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216567" y="1478747"/>
            <a:ext cx="2501064" cy="2309558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A5A5A5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7" name="文本占位符 2">
            <a:extLst>
              <a:ext uri="{FF2B5EF4-FFF2-40B4-BE49-F238E27FC236}">
                <a16:creationId xmlns:a16="http://schemas.microsoft.com/office/drawing/2014/main" id="{ADE89C97-6A01-4D11-AB18-F29D548BF693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8989888" y="1478747"/>
            <a:ext cx="2501061" cy="2309557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6AE50181-FDF1-4373-98F6-9AB2F9DC4C32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1054893" y="4923504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1" name="文本占位符 6">
            <a:extLst>
              <a:ext uri="{FF2B5EF4-FFF2-40B4-BE49-F238E27FC236}">
                <a16:creationId xmlns:a16="http://schemas.microsoft.com/office/drawing/2014/main" id="{08AA738F-1518-452C-962F-C7E897AB8305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3828214" y="4917653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2" name="文本占位符 6">
            <a:extLst>
              <a:ext uri="{FF2B5EF4-FFF2-40B4-BE49-F238E27FC236}">
                <a16:creationId xmlns:a16="http://schemas.microsoft.com/office/drawing/2014/main" id="{1E40961D-6511-4410-A075-5DC23D3C0D4F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6626054" y="4915420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3" name="文本占位符 6">
            <a:extLst>
              <a:ext uri="{FF2B5EF4-FFF2-40B4-BE49-F238E27FC236}">
                <a16:creationId xmlns:a16="http://schemas.microsoft.com/office/drawing/2014/main" id="{9569090B-F219-4494-9374-47354429759B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9313914" y="4927525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F542FD3-44ED-46BD-8462-BF7EED73A3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355" y="4230718"/>
            <a:ext cx="329480" cy="32948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674ABB4-E08A-4E4A-AC20-7172A4BDA80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072" y="4196341"/>
            <a:ext cx="385920" cy="39062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719E2FD-E634-4E43-AD21-B4771DE4BF7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696" y="4245498"/>
            <a:ext cx="364642" cy="33199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37809B9B-8233-4BB7-8611-D4E68F5EF28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417" y="4177385"/>
            <a:ext cx="352696" cy="409582"/>
          </a:xfrm>
          <a:prstGeom prst="rect">
            <a:avLst/>
          </a:prstGeom>
        </p:spPr>
      </p:pic>
      <p:sp>
        <p:nvSpPr>
          <p:cNvPr id="36" name="文本占位符 18">
            <a:extLst>
              <a:ext uri="{FF2B5EF4-FFF2-40B4-BE49-F238E27FC236}">
                <a16:creationId xmlns:a16="http://schemas.microsoft.com/office/drawing/2014/main" id="{8FE1E7EA-059F-44C5-88A2-E645BD08214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CD5AC73B-0800-4736-9C74-810B24292DA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91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5项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C1416AD3-BD9E-4CF4-A967-852BDDC20F55}"/>
              </a:ext>
            </a:extLst>
          </p:cNvPr>
          <p:cNvGrpSpPr/>
          <p:nvPr userDrawn="1"/>
        </p:nvGrpSpPr>
        <p:grpSpPr>
          <a:xfrm>
            <a:off x="4483915" y="1127657"/>
            <a:ext cx="3224175" cy="5015968"/>
            <a:chOff x="4483915" y="1127657"/>
            <a:chExt cx="3224175" cy="5015968"/>
          </a:xfrm>
        </p:grpSpPr>
        <p:grpSp>
          <p:nvGrpSpPr>
            <p:cNvPr id="19" name="ïšlïḋè">
              <a:extLst>
                <a:ext uri="{FF2B5EF4-FFF2-40B4-BE49-F238E27FC236}">
                  <a16:creationId xmlns:a16="http://schemas.microsoft.com/office/drawing/2014/main" id="{DBD514CD-E6FC-4C52-A402-813922659A3D}"/>
                </a:ext>
              </a:extLst>
            </p:cNvPr>
            <p:cNvGrpSpPr/>
            <p:nvPr userDrawn="1"/>
          </p:nvGrpSpPr>
          <p:grpSpPr>
            <a:xfrm flipH="1">
              <a:off x="4793142" y="1127657"/>
              <a:ext cx="2605721" cy="5015968"/>
              <a:chOff x="4716464" y="1527175"/>
              <a:chExt cx="2498724" cy="4810000"/>
            </a:xfrm>
          </p:grpSpPr>
          <p:sp>
            <p:nvSpPr>
              <p:cNvPr id="57" name="íšlïḑé">
                <a:extLst>
                  <a:ext uri="{FF2B5EF4-FFF2-40B4-BE49-F238E27FC236}">
                    <a16:creationId xmlns:a16="http://schemas.microsoft.com/office/drawing/2014/main" id="{07B124CC-0E25-43C0-A11E-0271DB78922D}"/>
                  </a:ext>
                </a:extLst>
              </p:cNvPr>
              <p:cNvSpPr/>
              <p:nvPr userDrawn="1"/>
            </p:nvSpPr>
            <p:spPr bwMode="auto">
              <a:xfrm>
                <a:off x="5611855" y="2329752"/>
                <a:ext cx="1603333" cy="1601513"/>
              </a:xfrm>
              <a:prstGeom prst="chevron">
                <a:avLst>
                  <a:gd name="adj" fmla="val 50057"/>
                </a:avLst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íṣ1ïďê">
                <a:extLst>
                  <a:ext uri="{FF2B5EF4-FFF2-40B4-BE49-F238E27FC236}">
                    <a16:creationId xmlns:a16="http://schemas.microsoft.com/office/drawing/2014/main" id="{128DEDCB-0DE3-480F-B13A-3846B4196F1F}"/>
                  </a:ext>
                </a:extLst>
              </p:cNvPr>
              <p:cNvSpPr/>
              <p:nvPr userDrawn="1"/>
            </p:nvSpPr>
            <p:spPr>
              <a:xfrm>
                <a:off x="5611855" y="3933085"/>
                <a:ext cx="1603333" cy="1603334"/>
              </a:xfrm>
              <a:prstGeom prst="chevron">
                <a:avLst/>
              </a:prstGeom>
              <a:solidFill>
                <a:srgbClr val="E5A417"/>
              </a:solidFill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iś1îḓé">
                <a:extLst>
                  <a:ext uri="{FF2B5EF4-FFF2-40B4-BE49-F238E27FC236}">
                    <a16:creationId xmlns:a16="http://schemas.microsoft.com/office/drawing/2014/main" id="{0D8B22FD-8EE9-40B4-94BE-95F8DDC65384}"/>
                  </a:ext>
                </a:extLst>
              </p:cNvPr>
              <p:cNvSpPr/>
              <p:nvPr userDrawn="1"/>
            </p:nvSpPr>
            <p:spPr>
              <a:xfrm flipH="1">
                <a:off x="4716464" y="1527175"/>
                <a:ext cx="1603333" cy="1603334"/>
              </a:xfrm>
              <a:prstGeom prst="chevron">
                <a:avLst/>
              </a:prstGeom>
              <a:solidFill>
                <a:srgbClr val="A86820"/>
              </a:solidFill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îšļíḑe">
                <a:extLst>
                  <a:ext uri="{FF2B5EF4-FFF2-40B4-BE49-F238E27FC236}">
                    <a16:creationId xmlns:a16="http://schemas.microsoft.com/office/drawing/2014/main" id="{7EB70C9F-F1CE-43DB-8067-BA85BDD9B05B}"/>
                  </a:ext>
                </a:extLst>
              </p:cNvPr>
              <p:cNvSpPr/>
              <p:nvPr userDrawn="1"/>
            </p:nvSpPr>
            <p:spPr bwMode="auto">
              <a:xfrm flipH="1">
                <a:off x="4716464" y="3130510"/>
                <a:ext cx="1603333" cy="1603333"/>
              </a:xfrm>
              <a:prstGeom prst="chevron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ïṧḷîḑe">
                <a:extLst>
                  <a:ext uri="{FF2B5EF4-FFF2-40B4-BE49-F238E27FC236}">
                    <a16:creationId xmlns:a16="http://schemas.microsoft.com/office/drawing/2014/main" id="{DDBCF1C6-0740-4102-8878-0705ABD01684}"/>
                  </a:ext>
                </a:extLst>
              </p:cNvPr>
              <p:cNvSpPr/>
              <p:nvPr userDrawn="1"/>
            </p:nvSpPr>
            <p:spPr>
              <a:xfrm flipH="1">
                <a:off x="4716464" y="4735662"/>
                <a:ext cx="1603333" cy="1601513"/>
              </a:xfrm>
              <a:prstGeom prst="chevron">
                <a:avLst/>
              </a:prstGeom>
              <a:solidFill>
                <a:srgbClr val="191D69"/>
              </a:solidFill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2" name="išḷïḓè">
              <a:extLst>
                <a:ext uri="{FF2B5EF4-FFF2-40B4-BE49-F238E27FC236}">
                  <a16:creationId xmlns:a16="http://schemas.microsoft.com/office/drawing/2014/main" id="{BD3B5957-9003-4612-8565-3F33C88E4948}"/>
                </a:ext>
              </a:extLst>
            </p:cNvPr>
            <p:cNvGrpSpPr/>
            <p:nvPr userDrawn="1"/>
          </p:nvGrpSpPr>
          <p:grpSpPr>
            <a:xfrm>
              <a:off x="4483915" y="2490419"/>
              <a:ext cx="618454" cy="618454"/>
              <a:chOff x="4151784" y="2441972"/>
              <a:chExt cx="618454" cy="618454"/>
            </a:xfrm>
          </p:grpSpPr>
          <p:sp>
            <p:nvSpPr>
              <p:cNvPr id="55" name="iṧḷíḋè">
                <a:extLst>
                  <a:ext uri="{FF2B5EF4-FFF2-40B4-BE49-F238E27FC236}">
                    <a16:creationId xmlns:a16="http://schemas.microsoft.com/office/drawing/2014/main" id="{145450FB-2889-4304-BFE1-D5348CB5D4AF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iṣļîḋe">
                <a:extLst>
                  <a:ext uri="{FF2B5EF4-FFF2-40B4-BE49-F238E27FC236}">
                    <a16:creationId xmlns:a16="http://schemas.microsoft.com/office/drawing/2014/main" id="{B7BD22FD-A6BF-42B1-8B99-F636A0164DF6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</p:grpSp>
        <p:grpSp>
          <p:nvGrpSpPr>
            <p:cNvPr id="23" name="i$ľïḍê">
              <a:extLst>
                <a:ext uri="{FF2B5EF4-FFF2-40B4-BE49-F238E27FC236}">
                  <a16:creationId xmlns:a16="http://schemas.microsoft.com/office/drawing/2014/main" id="{E3D73BAA-27F2-4095-BF49-03C4FECFE91E}"/>
                </a:ext>
              </a:extLst>
            </p:cNvPr>
            <p:cNvGrpSpPr/>
            <p:nvPr userDrawn="1"/>
          </p:nvGrpSpPr>
          <p:grpSpPr>
            <a:xfrm>
              <a:off x="4483915" y="4162409"/>
              <a:ext cx="618454" cy="618454"/>
              <a:chOff x="4151784" y="2441972"/>
              <a:chExt cx="618454" cy="618454"/>
            </a:xfrm>
          </p:grpSpPr>
          <p:sp>
            <p:nvSpPr>
              <p:cNvPr id="53" name="iŝḷïḓé">
                <a:extLst>
                  <a:ext uri="{FF2B5EF4-FFF2-40B4-BE49-F238E27FC236}">
                    <a16:creationId xmlns:a16="http://schemas.microsoft.com/office/drawing/2014/main" id="{E7F510A8-0AE3-4C91-A587-6D488F47827B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rgbClr val="E5A417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iṧ1îḋê">
                <a:extLst>
                  <a:ext uri="{FF2B5EF4-FFF2-40B4-BE49-F238E27FC236}">
                    <a16:creationId xmlns:a16="http://schemas.microsoft.com/office/drawing/2014/main" id="{070B38D0-6F3B-408D-AFAE-BD3CAAB5A599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5" name="iṣ1îḑê">
              <a:extLst>
                <a:ext uri="{FF2B5EF4-FFF2-40B4-BE49-F238E27FC236}">
                  <a16:creationId xmlns:a16="http://schemas.microsoft.com/office/drawing/2014/main" id="{480B0D65-B326-4D76-A5BC-1A594529F08E}"/>
                </a:ext>
              </a:extLst>
            </p:cNvPr>
            <p:cNvGrpSpPr/>
            <p:nvPr userDrawn="1"/>
          </p:nvGrpSpPr>
          <p:grpSpPr>
            <a:xfrm>
              <a:off x="7089636" y="4999352"/>
              <a:ext cx="618454" cy="618454"/>
              <a:chOff x="4151784" y="2441972"/>
              <a:chExt cx="618454" cy="618454"/>
            </a:xfrm>
          </p:grpSpPr>
          <p:sp>
            <p:nvSpPr>
              <p:cNvPr id="51" name="iSlïḓé">
                <a:extLst>
                  <a:ext uri="{FF2B5EF4-FFF2-40B4-BE49-F238E27FC236}">
                    <a16:creationId xmlns:a16="http://schemas.microsoft.com/office/drawing/2014/main" id="{464EF3AB-4D90-48F7-9493-FC7708440F81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rgbClr val="191D69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ïš1ïḓe">
                <a:extLst>
                  <a:ext uri="{FF2B5EF4-FFF2-40B4-BE49-F238E27FC236}">
                    <a16:creationId xmlns:a16="http://schemas.microsoft.com/office/drawing/2014/main" id="{83D0EC66-6DBF-416F-BC3D-4E3CB4913319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7" name="ísḷîḋê">
              <a:extLst>
                <a:ext uri="{FF2B5EF4-FFF2-40B4-BE49-F238E27FC236}">
                  <a16:creationId xmlns:a16="http://schemas.microsoft.com/office/drawing/2014/main" id="{AD653B22-B008-45EB-BB1E-5A5584D651A8}"/>
                </a:ext>
              </a:extLst>
            </p:cNvPr>
            <p:cNvGrpSpPr/>
            <p:nvPr userDrawn="1"/>
          </p:nvGrpSpPr>
          <p:grpSpPr>
            <a:xfrm>
              <a:off x="7089636" y="3325465"/>
              <a:ext cx="618454" cy="618454"/>
              <a:chOff x="4151784" y="2441972"/>
              <a:chExt cx="618454" cy="618454"/>
            </a:xfrm>
          </p:grpSpPr>
          <p:sp>
            <p:nvSpPr>
              <p:cNvPr id="49" name="išḻïḑe">
                <a:extLst>
                  <a:ext uri="{FF2B5EF4-FFF2-40B4-BE49-F238E27FC236}">
                    <a16:creationId xmlns:a16="http://schemas.microsoft.com/office/drawing/2014/main" id="{77E8A633-4E74-4EDA-A64F-D3E09C602854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chemeClr val="tx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ïşļíḋê">
                <a:extLst>
                  <a:ext uri="{FF2B5EF4-FFF2-40B4-BE49-F238E27FC236}">
                    <a16:creationId xmlns:a16="http://schemas.microsoft.com/office/drawing/2014/main" id="{8787145A-68C2-4B26-AC08-94BC86113E07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8" name="ïS1iḋè">
              <a:extLst>
                <a:ext uri="{FF2B5EF4-FFF2-40B4-BE49-F238E27FC236}">
                  <a16:creationId xmlns:a16="http://schemas.microsoft.com/office/drawing/2014/main" id="{42CFF8F1-60FE-4685-88FD-D1DBC92D9253}"/>
                </a:ext>
              </a:extLst>
            </p:cNvPr>
            <p:cNvGrpSpPr/>
            <p:nvPr userDrawn="1"/>
          </p:nvGrpSpPr>
          <p:grpSpPr>
            <a:xfrm>
              <a:off x="7089636" y="1655375"/>
              <a:ext cx="618454" cy="618454"/>
              <a:chOff x="4151784" y="2441972"/>
              <a:chExt cx="618454" cy="618454"/>
            </a:xfrm>
          </p:grpSpPr>
          <p:sp>
            <p:nvSpPr>
              <p:cNvPr id="47" name="ís1iḍê">
                <a:extLst>
                  <a:ext uri="{FF2B5EF4-FFF2-40B4-BE49-F238E27FC236}">
                    <a16:creationId xmlns:a16="http://schemas.microsoft.com/office/drawing/2014/main" id="{F72C3DBA-3F77-452C-9BC6-8B636DAB9771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rgbClr val="A8682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48" name="iṥļïdè">
                <a:extLst>
                  <a:ext uri="{FF2B5EF4-FFF2-40B4-BE49-F238E27FC236}">
                    <a16:creationId xmlns:a16="http://schemas.microsoft.com/office/drawing/2014/main" id="{97B09440-DBBB-446C-9484-76737CA46C9F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5FCDF612-7F57-4468-B060-1B0D5180094D}"/>
              </a:ext>
            </a:extLst>
          </p:cNvPr>
          <p:cNvCxnSpPr/>
          <p:nvPr userDrawn="1"/>
        </p:nvCxnSpPr>
        <p:spPr>
          <a:xfrm>
            <a:off x="682115" y="3634692"/>
            <a:ext cx="469388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C1AF30BA-F4A0-4A39-A7E8-48F980C68730}"/>
              </a:ext>
            </a:extLst>
          </p:cNvPr>
          <p:cNvCxnSpPr/>
          <p:nvPr userDrawn="1"/>
        </p:nvCxnSpPr>
        <p:spPr>
          <a:xfrm>
            <a:off x="6858569" y="2799646"/>
            <a:ext cx="469388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7C817906-078D-434C-8FBC-FB8FC50ACBD4}"/>
              </a:ext>
            </a:extLst>
          </p:cNvPr>
          <p:cNvCxnSpPr/>
          <p:nvPr userDrawn="1"/>
        </p:nvCxnSpPr>
        <p:spPr>
          <a:xfrm>
            <a:off x="6858569" y="4471636"/>
            <a:ext cx="469388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61D4FB4-F621-4080-8AF8-0193D12A30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116" y="2568759"/>
            <a:ext cx="3812097" cy="477838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4472C4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3" name="文本占位符 3">
            <a:extLst>
              <a:ext uri="{FF2B5EF4-FFF2-40B4-BE49-F238E27FC236}">
                <a16:creationId xmlns:a16="http://schemas.microsoft.com/office/drawing/2014/main" id="{8FD62F89-BFB3-4C6C-91F0-3C187B0292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2394" y="4258037"/>
            <a:ext cx="3812097" cy="477838"/>
          </a:xfrm>
        </p:spPr>
        <p:txBody>
          <a:bodyPr>
            <a:noAutofit/>
          </a:bodyPr>
          <a:lstStyle>
            <a:lvl1pPr marL="0" indent="0" algn="r">
              <a:buNone/>
              <a:defRPr sz="2400" b="1">
                <a:solidFill>
                  <a:srgbClr val="E5A417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5" name="文本占位符 3">
            <a:extLst>
              <a:ext uri="{FF2B5EF4-FFF2-40B4-BE49-F238E27FC236}">
                <a16:creationId xmlns:a16="http://schemas.microsoft.com/office/drawing/2014/main" id="{183E0D50-6578-4715-851D-7B796F1EDB8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762425" y="1730719"/>
            <a:ext cx="3812097" cy="477838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A8682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7" name="文本占位符 3">
            <a:extLst>
              <a:ext uri="{FF2B5EF4-FFF2-40B4-BE49-F238E27FC236}">
                <a16:creationId xmlns:a16="http://schemas.microsoft.com/office/drawing/2014/main" id="{D4C33E4B-FFC6-4F87-B4F4-1D3746D5B5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762427" y="3411484"/>
            <a:ext cx="3812097" cy="477838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44546A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9" name="文本占位符 3">
            <a:extLst>
              <a:ext uri="{FF2B5EF4-FFF2-40B4-BE49-F238E27FC236}">
                <a16:creationId xmlns:a16="http://schemas.microsoft.com/office/drawing/2014/main" id="{FE14C1EE-BDEC-429D-8186-7F81040F56A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73174" y="5098233"/>
            <a:ext cx="3812097" cy="477838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191D69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42" name="文本占位符 18">
            <a:extLst>
              <a:ext uri="{FF2B5EF4-FFF2-40B4-BE49-F238E27FC236}">
                <a16:creationId xmlns:a16="http://schemas.microsoft.com/office/drawing/2014/main" id="{581DA142-0492-47AE-BC7E-8A5677345A3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pic>
        <p:nvPicPr>
          <p:cNvPr id="44" name="图片 43">
            <a:extLst>
              <a:ext uri="{FF2B5EF4-FFF2-40B4-BE49-F238E27FC236}">
                <a16:creationId xmlns:a16="http://schemas.microsoft.com/office/drawing/2014/main" id="{0E770EA3-075E-461E-9ADD-9DA20020AE5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  <p:sp>
        <p:nvSpPr>
          <p:cNvPr id="40" name="文本占位符 18">
            <a:extLst>
              <a:ext uri="{FF2B5EF4-FFF2-40B4-BE49-F238E27FC236}">
                <a16:creationId xmlns:a16="http://schemas.microsoft.com/office/drawing/2014/main" id="{41804EBB-DDFD-4771-8920-43DA732D2DD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805225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75539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>
        <p:tmplLst>
          <p:tmpl>
            <p:tnLst>
              <p:par>
                <p:cTn presetID="22" presetClass="entr" presetSubtype="2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3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>
        <p:tmplLst>
          <p:tmpl>
            <p:tnLst>
              <p:par>
                <p:cTn presetID="22" presetClass="entr" presetSubtype="2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3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3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>
        <p:tmplLst>
          <p:tmpl>
            <p:tnLst>
              <p:par>
                <p:cTn presetID="2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3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3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5项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C1416AD3-BD9E-4CF4-A967-852BDDC20F55}"/>
              </a:ext>
            </a:extLst>
          </p:cNvPr>
          <p:cNvGrpSpPr/>
          <p:nvPr userDrawn="1"/>
        </p:nvGrpSpPr>
        <p:grpSpPr>
          <a:xfrm>
            <a:off x="4483915" y="1127657"/>
            <a:ext cx="3224175" cy="5015968"/>
            <a:chOff x="4483915" y="1127657"/>
            <a:chExt cx="3224175" cy="5015968"/>
          </a:xfrm>
        </p:grpSpPr>
        <p:grpSp>
          <p:nvGrpSpPr>
            <p:cNvPr id="19" name="ïšlïḋè">
              <a:extLst>
                <a:ext uri="{FF2B5EF4-FFF2-40B4-BE49-F238E27FC236}">
                  <a16:creationId xmlns:a16="http://schemas.microsoft.com/office/drawing/2014/main" id="{DBD514CD-E6FC-4C52-A402-813922659A3D}"/>
                </a:ext>
              </a:extLst>
            </p:cNvPr>
            <p:cNvGrpSpPr/>
            <p:nvPr userDrawn="1"/>
          </p:nvGrpSpPr>
          <p:grpSpPr>
            <a:xfrm flipH="1">
              <a:off x="4793142" y="1127657"/>
              <a:ext cx="2605721" cy="5015968"/>
              <a:chOff x="4716464" y="1527175"/>
              <a:chExt cx="2498724" cy="4810000"/>
            </a:xfrm>
          </p:grpSpPr>
          <p:sp>
            <p:nvSpPr>
              <p:cNvPr id="57" name="íšlïḑé">
                <a:extLst>
                  <a:ext uri="{FF2B5EF4-FFF2-40B4-BE49-F238E27FC236}">
                    <a16:creationId xmlns:a16="http://schemas.microsoft.com/office/drawing/2014/main" id="{07B124CC-0E25-43C0-A11E-0271DB78922D}"/>
                  </a:ext>
                </a:extLst>
              </p:cNvPr>
              <p:cNvSpPr/>
              <p:nvPr userDrawn="1"/>
            </p:nvSpPr>
            <p:spPr bwMode="auto">
              <a:xfrm>
                <a:off x="5611855" y="2329752"/>
                <a:ext cx="1603333" cy="1601513"/>
              </a:xfrm>
              <a:prstGeom prst="chevron">
                <a:avLst>
                  <a:gd name="adj" fmla="val 50057"/>
                </a:avLst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íṣ1ïďê">
                <a:extLst>
                  <a:ext uri="{FF2B5EF4-FFF2-40B4-BE49-F238E27FC236}">
                    <a16:creationId xmlns:a16="http://schemas.microsoft.com/office/drawing/2014/main" id="{128DEDCB-0DE3-480F-B13A-3846B4196F1F}"/>
                  </a:ext>
                </a:extLst>
              </p:cNvPr>
              <p:cNvSpPr/>
              <p:nvPr userDrawn="1"/>
            </p:nvSpPr>
            <p:spPr>
              <a:xfrm>
                <a:off x="5611855" y="3933085"/>
                <a:ext cx="1603333" cy="1603334"/>
              </a:xfrm>
              <a:prstGeom prst="chevron">
                <a:avLst/>
              </a:prstGeom>
              <a:solidFill>
                <a:srgbClr val="E5A417"/>
              </a:solidFill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iś1îḓé">
                <a:extLst>
                  <a:ext uri="{FF2B5EF4-FFF2-40B4-BE49-F238E27FC236}">
                    <a16:creationId xmlns:a16="http://schemas.microsoft.com/office/drawing/2014/main" id="{0D8B22FD-8EE9-40B4-94BE-95F8DDC65384}"/>
                  </a:ext>
                </a:extLst>
              </p:cNvPr>
              <p:cNvSpPr/>
              <p:nvPr userDrawn="1"/>
            </p:nvSpPr>
            <p:spPr>
              <a:xfrm flipH="1">
                <a:off x="4716464" y="1527175"/>
                <a:ext cx="1603333" cy="1603334"/>
              </a:xfrm>
              <a:prstGeom prst="chevron">
                <a:avLst/>
              </a:prstGeom>
              <a:solidFill>
                <a:srgbClr val="A86820"/>
              </a:solidFill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îšļíḑe">
                <a:extLst>
                  <a:ext uri="{FF2B5EF4-FFF2-40B4-BE49-F238E27FC236}">
                    <a16:creationId xmlns:a16="http://schemas.microsoft.com/office/drawing/2014/main" id="{7EB70C9F-F1CE-43DB-8067-BA85BDD9B05B}"/>
                  </a:ext>
                </a:extLst>
              </p:cNvPr>
              <p:cNvSpPr/>
              <p:nvPr userDrawn="1"/>
            </p:nvSpPr>
            <p:spPr bwMode="auto">
              <a:xfrm flipH="1">
                <a:off x="4716464" y="3130510"/>
                <a:ext cx="1603333" cy="1603333"/>
              </a:xfrm>
              <a:prstGeom prst="chevron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ïṧḷîḑe">
                <a:extLst>
                  <a:ext uri="{FF2B5EF4-FFF2-40B4-BE49-F238E27FC236}">
                    <a16:creationId xmlns:a16="http://schemas.microsoft.com/office/drawing/2014/main" id="{DDBCF1C6-0740-4102-8878-0705ABD01684}"/>
                  </a:ext>
                </a:extLst>
              </p:cNvPr>
              <p:cNvSpPr/>
              <p:nvPr userDrawn="1"/>
            </p:nvSpPr>
            <p:spPr>
              <a:xfrm flipH="1">
                <a:off x="4716464" y="4735662"/>
                <a:ext cx="1603333" cy="1601513"/>
              </a:xfrm>
              <a:prstGeom prst="chevron">
                <a:avLst/>
              </a:prstGeom>
              <a:solidFill>
                <a:srgbClr val="191D69"/>
              </a:solidFill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2" name="išḷïḓè">
              <a:extLst>
                <a:ext uri="{FF2B5EF4-FFF2-40B4-BE49-F238E27FC236}">
                  <a16:creationId xmlns:a16="http://schemas.microsoft.com/office/drawing/2014/main" id="{BD3B5957-9003-4612-8565-3F33C88E4948}"/>
                </a:ext>
              </a:extLst>
            </p:cNvPr>
            <p:cNvGrpSpPr/>
            <p:nvPr userDrawn="1"/>
          </p:nvGrpSpPr>
          <p:grpSpPr>
            <a:xfrm>
              <a:off x="4483915" y="2490419"/>
              <a:ext cx="618454" cy="618454"/>
              <a:chOff x="4151784" y="2441972"/>
              <a:chExt cx="618454" cy="618454"/>
            </a:xfrm>
          </p:grpSpPr>
          <p:sp>
            <p:nvSpPr>
              <p:cNvPr id="55" name="iṧḷíḋè">
                <a:extLst>
                  <a:ext uri="{FF2B5EF4-FFF2-40B4-BE49-F238E27FC236}">
                    <a16:creationId xmlns:a16="http://schemas.microsoft.com/office/drawing/2014/main" id="{145450FB-2889-4304-BFE1-D5348CB5D4AF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iṣļîḋe">
                <a:extLst>
                  <a:ext uri="{FF2B5EF4-FFF2-40B4-BE49-F238E27FC236}">
                    <a16:creationId xmlns:a16="http://schemas.microsoft.com/office/drawing/2014/main" id="{B7BD22FD-A6BF-42B1-8B99-F636A0164DF6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</p:grpSp>
        <p:grpSp>
          <p:nvGrpSpPr>
            <p:cNvPr id="23" name="i$ľïḍê">
              <a:extLst>
                <a:ext uri="{FF2B5EF4-FFF2-40B4-BE49-F238E27FC236}">
                  <a16:creationId xmlns:a16="http://schemas.microsoft.com/office/drawing/2014/main" id="{E3D73BAA-27F2-4095-BF49-03C4FECFE91E}"/>
                </a:ext>
              </a:extLst>
            </p:cNvPr>
            <p:cNvGrpSpPr/>
            <p:nvPr userDrawn="1"/>
          </p:nvGrpSpPr>
          <p:grpSpPr>
            <a:xfrm>
              <a:off x="4483915" y="4162409"/>
              <a:ext cx="618454" cy="618454"/>
              <a:chOff x="4151784" y="2441972"/>
              <a:chExt cx="618454" cy="618454"/>
            </a:xfrm>
          </p:grpSpPr>
          <p:sp>
            <p:nvSpPr>
              <p:cNvPr id="53" name="iŝḷïḓé">
                <a:extLst>
                  <a:ext uri="{FF2B5EF4-FFF2-40B4-BE49-F238E27FC236}">
                    <a16:creationId xmlns:a16="http://schemas.microsoft.com/office/drawing/2014/main" id="{E7F510A8-0AE3-4C91-A587-6D488F47827B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rgbClr val="E5A417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iṧ1îḋê">
                <a:extLst>
                  <a:ext uri="{FF2B5EF4-FFF2-40B4-BE49-F238E27FC236}">
                    <a16:creationId xmlns:a16="http://schemas.microsoft.com/office/drawing/2014/main" id="{070B38D0-6F3B-408D-AFAE-BD3CAAB5A599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5" name="iṣ1îḑê">
              <a:extLst>
                <a:ext uri="{FF2B5EF4-FFF2-40B4-BE49-F238E27FC236}">
                  <a16:creationId xmlns:a16="http://schemas.microsoft.com/office/drawing/2014/main" id="{480B0D65-B326-4D76-A5BC-1A594529F08E}"/>
                </a:ext>
              </a:extLst>
            </p:cNvPr>
            <p:cNvGrpSpPr/>
            <p:nvPr userDrawn="1"/>
          </p:nvGrpSpPr>
          <p:grpSpPr>
            <a:xfrm>
              <a:off x="7089636" y="4999352"/>
              <a:ext cx="618454" cy="618454"/>
              <a:chOff x="4151784" y="2441972"/>
              <a:chExt cx="618454" cy="618454"/>
            </a:xfrm>
          </p:grpSpPr>
          <p:sp>
            <p:nvSpPr>
              <p:cNvPr id="51" name="iSlïḓé">
                <a:extLst>
                  <a:ext uri="{FF2B5EF4-FFF2-40B4-BE49-F238E27FC236}">
                    <a16:creationId xmlns:a16="http://schemas.microsoft.com/office/drawing/2014/main" id="{464EF3AB-4D90-48F7-9493-FC7708440F81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rgbClr val="191D69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ïš1ïḓe">
                <a:extLst>
                  <a:ext uri="{FF2B5EF4-FFF2-40B4-BE49-F238E27FC236}">
                    <a16:creationId xmlns:a16="http://schemas.microsoft.com/office/drawing/2014/main" id="{83D0EC66-6DBF-416F-BC3D-4E3CB4913319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7" name="ísḷîḋê">
              <a:extLst>
                <a:ext uri="{FF2B5EF4-FFF2-40B4-BE49-F238E27FC236}">
                  <a16:creationId xmlns:a16="http://schemas.microsoft.com/office/drawing/2014/main" id="{AD653B22-B008-45EB-BB1E-5A5584D651A8}"/>
                </a:ext>
              </a:extLst>
            </p:cNvPr>
            <p:cNvGrpSpPr/>
            <p:nvPr userDrawn="1"/>
          </p:nvGrpSpPr>
          <p:grpSpPr>
            <a:xfrm>
              <a:off x="7089636" y="3325465"/>
              <a:ext cx="618454" cy="618454"/>
              <a:chOff x="4151784" y="2441972"/>
              <a:chExt cx="618454" cy="618454"/>
            </a:xfrm>
          </p:grpSpPr>
          <p:sp>
            <p:nvSpPr>
              <p:cNvPr id="49" name="išḻïḑe">
                <a:extLst>
                  <a:ext uri="{FF2B5EF4-FFF2-40B4-BE49-F238E27FC236}">
                    <a16:creationId xmlns:a16="http://schemas.microsoft.com/office/drawing/2014/main" id="{77E8A633-4E74-4EDA-A64F-D3E09C602854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chemeClr val="tx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ïşļíḋê">
                <a:extLst>
                  <a:ext uri="{FF2B5EF4-FFF2-40B4-BE49-F238E27FC236}">
                    <a16:creationId xmlns:a16="http://schemas.microsoft.com/office/drawing/2014/main" id="{8787145A-68C2-4B26-AC08-94BC86113E07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8" name="ïS1iḋè">
              <a:extLst>
                <a:ext uri="{FF2B5EF4-FFF2-40B4-BE49-F238E27FC236}">
                  <a16:creationId xmlns:a16="http://schemas.microsoft.com/office/drawing/2014/main" id="{42CFF8F1-60FE-4685-88FD-D1DBC92D9253}"/>
                </a:ext>
              </a:extLst>
            </p:cNvPr>
            <p:cNvGrpSpPr/>
            <p:nvPr userDrawn="1"/>
          </p:nvGrpSpPr>
          <p:grpSpPr>
            <a:xfrm>
              <a:off x="7089636" y="1655375"/>
              <a:ext cx="618454" cy="618454"/>
              <a:chOff x="4151784" y="2441972"/>
              <a:chExt cx="618454" cy="618454"/>
            </a:xfrm>
          </p:grpSpPr>
          <p:sp>
            <p:nvSpPr>
              <p:cNvPr id="47" name="ís1iḍê">
                <a:extLst>
                  <a:ext uri="{FF2B5EF4-FFF2-40B4-BE49-F238E27FC236}">
                    <a16:creationId xmlns:a16="http://schemas.microsoft.com/office/drawing/2014/main" id="{F72C3DBA-3F77-452C-9BC6-8B636DAB9771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rgbClr val="A8682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48" name="iṥļïdè">
                <a:extLst>
                  <a:ext uri="{FF2B5EF4-FFF2-40B4-BE49-F238E27FC236}">
                    <a16:creationId xmlns:a16="http://schemas.microsoft.com/office/drawing/2014/main" id="{97B09440-DBBB-446C-9484-76737CA46C9F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5FCDF612-7F57-4468-B060-1B0D5180094D}"/>
              </a:ext>
            </a:extLst>
          </p:cNvPr>
          <p:cNvCxnSpPr/>
          <p:nvPr userDrawn="1"/>
        </p:nvCxnSpPr>
        <p:spPr>
          <a:xfrm>
            <a:off x="682115" y="3634692"/>
            <a:ext cx="469388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C1AF30BA-F4A0-4A39-A7E8-48F980C68730}"/>
              </a:ext>
            </a:extLst>
          </p:cNvPr>
          <p:cNvCxnSpPr/>
          <p:nvPr userDrawn="1"/>
        </p:nvCxnSpPr>
        <p:spPr>
          <a:xfrm>
            <a:off x="6858569" y="2799646"/>
            <a:ext cx="469388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7C817906-078D-434C-8FBC-FB8FC50ACBD4}"/>
              </a:ext>
            </a:extLst>
          </p:cNvPr>
          <p:cNvCxnSpPr/>
          <p:nvPr userDrawn="1"/>
        </p:nvCxnSpPr>
        <p:spPr>
          <a:xfrm>
            <a:off x="6858569" y="4471636"/>
            <a:ext cx="469388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61D4FB4-F621-4080-8AF8-0193D12A30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116" y="2568759"/>
            <a:ext cx="3812097" cy="477838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4472C4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3" name="文本占位符 3">
            <a:extLst>
              <a:ext uri="{FF2B5EF4-FFF2-40B4-BE49-F238E27FC236}">
                <a16:creationId xmlns:a16="http://schemas.microsoft.com/office/drawing/2014/main" id="{8FD62F89-BFB3-4C6C-91F0-3C187B0292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2394" y="4258037"/>
            <a:ext cx="3812097" cy="477838"/>
          </a:xfrm>
        </p:spPr>
        <p:txBody>
          <a:bodyPr>
            <a:noAutofit/>
          </a:bodyPr>
          <a:lstStyle>
            <a:lvl1pPr marL="0" indent="0" algn="r">
              <a:buNone/>
              <a:defRPr sz="2400" b="1">
                <a:solidFill>
                  <a:srgbClr val="E5A417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5" name="文本占位符 3">
            <a:extLst>
              <a:ext uri="{FF2B5EF4-FFF2-40B4-BE49-F238E27FC236}">
                <a16:creationId xmlns:a16="http://schemas.microsoft.com/office/drawing/2014/main" id="{183E0D50-6578-4715-851D-7B796F1EDB8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762425" y="1730719"/>
            <a:ext cx="3812097" cy="477838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A8682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7" name="文本占位符 3">
            <a:extLst>
              <a:ext uri="{FF2B5EF4-FFF2-40B4-BE49-F238E27FC236}">
                <a16:creationId xmlns:a16="http://schemas.microsoft.com/office/drawing/2014/main" id="{D4C33E4B-FFC6-4F87-B4F4-1D3746D5B5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762427" y="3411484"/>
            <a:ext cx="3812097" cy="477838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44546A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9" name="文本占位符 3">
            <a:extLst>
              <a:ext uri="{FF2B5EF4-FFF2-40B4-BE49-F238E27FC236}">
                <a16:creationId xmlns:a16="http://schemas.microsoft.com/office/drawing/2014/main" id="{FE14C1EE-BDEC-429D-8186-7F81040F56A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73174" y="5098233"/>
            <a:ext cx="3812097" cy="477838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191D69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42" name="文本占位符 18">
            <a:extLst>
              <a:ext uri="{FF2B5EF4-FFF2-40B4-BE49-F238E27FC236}">
                <a16:creationId xmlns:a16="http://schemas.microsoft.com/office/drawing/2014/main" id="{581DA142-0492-47AE-BC7E-8A5677345A3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pic>
        <p:nvPicPr>
          <p:cNvPr id="44" name="图片 43">
            <a:extLst>
              <a:ext uri="{FF2B5EF4-FFF2-40B4-BE49-F238E27FC236}">
                <a16:creationId xmlns:a16="http://schemas.microsoft.com/office/drawing/2014/main" id="{0E770EA3-075E-461E-9ADD-9DA20020AE5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195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>
        <p:tmplLst>
          <p:tmpl>
            <p:tnLst>
              <p:par>
                <p:cTn presetID="22" presetClass="entr" presetSubtype="2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3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>
        <p:tmplLst>
          <p:tmpl>
            <p:tnLst>
              <p:par>
                <p:cTn presetID="22" presetClass="entr" presetSubtype="2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3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3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>
        <p:tmplLst>
          <p:tmpl>
            <p:tnLst>
              <p:par>
                <p:cTn presetID="2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3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3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8">
            <a:extLst>
              <a:ext uri="{FF2B5EF4-FFF2-40B4-BE49-F238E27FC236}">
                <a16:creationId xmlns:a16="http://schemas.microsoft.com/office/drawing/2014/main" id="{547712E7-B47D-451A-97B3-A78E02A1386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6896" y="21840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131E4FA-770D-41B9-B68F-310D48A4E5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57" y="34676"/>
            <a:ext cx="3405462" cy="745999"/>
          </a:xfrm>
          <a:prstGeom prst="rect">
            <a:avLst/>
          </a:prstGeom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8FDFBE6F-1206-4BF1-ADD4-55DAB23CEC7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780675"/>
            <a:ext cx="12192000" cy="1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068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动画版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18">
            <a:extLst>
              <a:ext uri="{FF2B5EF4-FFF2-40B4-BE49-F238E27FC236}">
                <a16:creationId xmlns:a16="http://schemas.microsoft.com/office/drawing/2014/main" id="{37CD20D6-B35E-4634-8400-76AC20F93E4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BC7952DE-2146-4FE2-91C9-4D2B9AE9501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1" y="5972881"/>
            <a:ext cx="2699657" cy="56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84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纯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8C7FA2E5-4D1C-46FD-B5A0-F20D54D621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55" y="228786"/>
            <a:ext cx="2699657" cy="56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经典黑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3699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条目录图文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ŝľíde">
            <a:extLst>
              <a:ext uri="{FF2B5EF4-FFF2-40B4-BE49-F238E27FC236}">
                <a16:creationId xmlns:a16="http://schemas.microsoft.com/office/drawing/2014/main" id="{0DAF7A2C-27BE-408B-8418-EA5D926E4045}"/>
              </a:ext>
            </a:extLst>
          </p:cNvPr>
          <p:cNvSpPr>
            <a:spLocks noChangeAspect="1" noAdjustHandles="1"/>
          </p:cNvSpPr>
          <p:nvPr userDrawn="1"/>
        </p:nvSpPr>
        <p:spPr bwMode="auto">
          <a:xfrm flipV="1">
            <a:off x="2531350" y="0"/>
            <a:ext cx="6179931" cy="6858000"/>
          </a:xfrm>
          <a:custGeom>
            <a:avLst/>
            <a:gdLst>
              <a:gd name="connsiteX0" fmla="*/ 0 w 6179931"/>
              <a:gd name="connsiteY0" fmla="*/ 6858000 h 6858000"/>
              <a:gd name="connsiteX1" fmla="*/ 2890289 w 6179931"/>
              <a:gd name="connsiteY1" fmla="*/ 6858000 h 6858000"/>
              <a:gd name="connsiteX2" fmla="*/ 2890290 w 6179931"/>
              <a:gd name="connsiteY2" fmla="*/ 6858000 h 6858000"/>
              <a:gd name="connsiteX3" fmla="*/ 6179931 w 6179931"/>
              <a:gd name="connsiteY3" fmla="*/ 6858000 h 6858000"/>
              <a:gd name="connsiteX4" fmla="*/ 2890290 w 6179931"/>
              <a:gd name="connsiteY4" fmla="*/ 2 h 6858000"/>
              <a:gd name="connsiteX5" fmla="*/ 2890290 w 6179931"/>
              <a:gd name="connsiteY5" fmla="*/ 0 h 6858000"/>
              <a:gd name="connsiteX6" fmla="*/ 2890289 w 6179931"/>
              <a:gd name="connsiteY6" fmla="*/ 0 h 6858000"/>
              <a:gd name="connsiteX7" fmla="*/ 0 w 6179931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79931" h="6858000">
                <a:moveTo>
                  <a:pt x="0" y="6858000"/>
                </a:moveTo>
                <a:lnTo>
                  <a:pt x="2890289" y="6858000"/>
                </a:lnTo>
                <a:lnTo>
                  <a:pt x="2890290" y="6858000"/>
                </a:lnTo>
                <a:lnTo>
                  <a:pt x="6179931" y="6858000"/>
                </a:lnTo>
                <a:lnTo>
                  <a:pt x="2890290" y="2"/>
                </a:lnTo>
                <a:lnTo>
                  <a:pt x="2890290" y="0"/>
                </a:lnTo>
                <a:lnTo>
                  <a:pt x="28902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2" name="图片占位符 31">
            <a:extLst>
              <a:ext uri="{FF2B5EF4-FFF2-40B4-BE49-F238E27FC236}">
                <a16:creationId xmlns:a16="http://schemas.microsoft.com/office/drawing/2014/main" id="{821AE693-7005-4272-B817-7672215090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37066" y="2"/>
            <a:ext cx="6654935" cy="6857999"/>
          </a:xfrm>
          <a:custGeom>
            <a:avLst/>
            <a:gdLst>
              <a:gd name="connsiteX0" fmla="*/ 3116502 w 6654935"/>
              <a:gd name="connsiteY0" fmla="*/ 0 h 6857999"/>
              <a:gd name="connsiteX1" fmla="*/ 6654935 w 6654935"/>
              <a:gd name="connsiteY1" fmla="*/ 0 h 6857999"/>
              <a:gd name="connsiteX2" fmla="*/ 6654935 w 6654935"/>
              <a:gd name="connsiteY2" fmla="*/ 6857999 h 6857999"/>
              <a:gd name="connsiteX3" fmla="*/ 0 w 6654935"/>
              <a:gd name="connsiteY3" fmla="*/ 6857999 h 6857999"/>
              <a:gd name="connsiteX4" fmla="*/ 459855 w 6654935"/>
              <a:gd name="connsiteY4" fmla="*/ 5846070 h 6857999"/>
              <a:gd name="connsiteX5" fmla="*/ 1134629 w 6654935"/>
              <a:gd name="connsiteY5" fmla="*/ 5846070 h 6857999"/>
              <a:gd name="connsiteX6" fmla="*/ 1613948 w 6654935"/>
              <a:gd name="connsiteY6" fmla="*/ 4931670 h 6857999"/>
              <a:gd name="connsiteX7" fmla="*/ 875388 w 6654935"/>
              <a:gd name="connsiteY7" fmla="*/ 4931670 h 6857999"/>
              <a:gd name="connsiteX8" fmla="*/ 1007122 w 6654935"/>
              <a:gd name="connsiteY8" fmla="*/ 4641785 h 6857999"/>
              <a:gd name="connsiteX9" fmla="*/ 1744106 w 6654935"/>
              <a:gd name="connsiteY9" fmla="*/ 4641785 h 6857999"/>
              <a:gd name="connsiteX10" fmla="*/ 2223425 w 6654935"/>
              <a:gd name="connsiteY10" fmla="*/ 3727385 h 6857999"/>
              <a:gd name="connsiteX11" fmla="*/ 1422655 w 6654935"/>
              <a:gd name="connsiteY11" fmla="*/ 3727385 h 6857999"/>
              <a:gd name="connsiteX12" fmla="*/ 1554389 w 6654935"/>
              <a:gd name="connsiteY12" fmla="*/ 3437500 h 6857999"/>
              <a:gd name="connsiteX13" fmla="*/ 2353583 w 6654935"/>
              <a:gd name="connsiteY13" fmla="*/ 3437500 h 6857999"/>
              <a:gd name="connsiteX14" fmla="*/ 2832902 w 6654935"/>
              <a:gd name="connsiteY14" fmla="*/ 2523100 h 6857999"/>
              <a:gd name="connsiteX15" fmla="*/ 1969922 w 6654935"/>
              <a:gd name="connsiteY15" fmla="*/ 2523100 h 6857999"/>
              <a:gd name="connsiteX16" fmla="*/ 2101655 w 6654935"/>
              <a:gd name="connsiteY16" fmla="*/ 2233216 h 6857999"/>
              <a:gd name="connsiteX17" fmla="*/ 2963060 w 6654935"/>
              <a:gd name="connsiteY17" fmla="*/ 2233216 h 6857999"/>
              <a:gd name="connsiteX18" fmla="*/ 3442379 w 6654935"/>
              <a:gd name="connsiteY18" fmla="*/ 1318816 h 6857999"/>
              <a:gd name="connsiteX19" fmla="*/ 2517189 w 6654935"/>
              <a:gd name="connsiteY19" fmla="*/ 1318816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654935" h="6857999">
                <a:moveTo>
                  <a:pt x="3116502" y="0"/>
                </a:moveTo>
                <a:lnTo>
                  <a:pt x="6654935" y="0"/>
                </a:lnTo>
                <a:lnTo>
                  <a:pt x="6654935" y="6857999"/>
                </a:lnTo>
                <a:lnTo>
                  <a:pt x="0" y="6857999"/>
                </a:lnTo>
                <a:lnTo>
                  <a:pt x="459855" y="5846070"/>
                </a:lnTo>
                <a:lnTo>
                  <a:pt x="1134629" y="5846070"/>
                </a:lnTo>
                <a:lnTo>
                  <a:pt x="1613948" y="4931670"/>
                </a:lnTo>
                <a:lnTo>
                  <a:pt x="875388" y="4931670"/>
                </a:lnTo>
                <a:lnTo>
                  <a:pt x="1007122" y="4641785"/>
                </a:lnTo>
                <a:lnTo>
                  <a:pt x="1744106" y="4641785"/>
                </a:lnTo>
                <a:lnTo>
                  <a:pt x="2223425" y="3727385"/>
                </a:lnTo>
                <a:lnTo>
                  <a:pt x="1422655" y="3727385"/>
                </a:lnTo>
                <a:lnTo>
                  <a:pt x="1554389" y="3437500"/>
                </a:lnTo>
                <a:lnTo>
                  <a:pt x="2353583" y="3437500"/>
                </a:lnTo>
                <a:lnTo>
                  <a:pt x="2832902" y="2523100"/>
                </a:lnTo>
                <a:lnTo>
                  <a:pt x="1969922" y="2523100"/>
                </a:lnTo>
                <a:lnTo>
                  <a:pt x="2101655" y="2233216"/>
                </a:lnTo>
                <a:lnTo>
                  <a:pt x="2963060" y="2233216"/>
                </a:lnTo>
                <a:lnTo>
                  <a:pt x="3442379" y="1318816"/>
                </a:lnTo>
                <a:lnTo>
                  <a:pt x="2517189" y="1318816"/>
                </a:lnTo>
                <a:close/>
              </a:path>
            </a:pathLst>
          </a:custGeom>
          <a:pattFill prst="smGrid">
            <a:fgClr>
              <a:schemeClr val="tx1">
                <a:lumMod val="50000"/>
                <a:lumOff val="50000"/>
              </a:schemeClr>
            </a:fgClr>
            <a:bgClr>
              <a:schemeClr val="bg2">
                <a:lumMod val="50000"/>
              </a:schemeClr>
            </a:bgClr>
          </a:pattFill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44" name="ïŝḻïḋê">
            <a:extLst>
              <a:ext uri="{FF2B5EF4-FFF2-40B4-BE49-F238E27FC236}">
                <a16:creationId xmlns:a16="http://schemas.microsoft.com/office/drawing/2014/main" id="{02CB6A74-A330-4216-99BD-391FEB52C224}"/>
              </a:ext>
            </a:extLst>
          </p:cNvPr>
          <p:cNvSpPr>
            <a:spLocks noChangeAspect="1" noAdjustHandles="1"/>
          </p:cNvSpPr>
          <p:nvPr userDrawn="1"/>
        </p:nvSpPr>
        <p:spPr bwMode="auto">
          <a:xfrm flipV="1">
            <a:off x="2448451" y="-2"/>
            <a:ext cx="6179931" cy="6858000"/>
          </a:xfrm>
          <a:custGeom>
            <a:avLst/>
            <a:gdLst>
              <a:gd name="connsiteX0" fmla="*/ 0 w 6179931"/>
              <a:gd name="connsiteY0" fmla="*/ 6858000 h 6858000"/>
              <a:gd name="connsiteX1" fmla="*/ 2890289 w 6179931"/>
              <a:gd name="connsiteY1" fmla="*/ 6858000 h 6858000"/>
              <a:gd name="connsiteX2" fmla="*/ 2890290 w 6179931"/>
              <a:gd name="connsiteY2" fmla="*/ 6858000 h 6858000"/>
              <a:gd name="connsiteX3" fmla="*/ 6179931 w 6179931"/>
              <a:gd name="connsiteY3" fmla="*/ 6858000 h 6858000"/>
              <a:gd name="connsiteX4" fmla="*/ 2890290 w 6179931"/>
              <a:gd name="connsiteY4" fmla="*/ 2 h 6858000"/>
              <a:gd name="connsiteX5" fmla="*/ 2890290 w 6179931"/>
              <a:gd name="connsiteY5" fmla="*/ 0 h 6858000"/>
              <a:gd name="connsiteX6" fmla="*/ 2890289 w 6179931"/>
              <a:gd name="connsiteY6" fmla="*/ 0 h 6858000"/>
              <a:gd name="connsiteX7" fmla="*/ 0 w 6179931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79931" h="6858000">
                <a:moveTo>
                  <a:pt x="0" y="6858000"/>
                </a:moveTo>
                <a:lnTo>
                  <a:pt x="2890289" y="6858000"/>
                </a:lnTo>
                <a:lnTo>
                  <a:pt x="2890290" y="6858000"/>
                </a:lnTo>
                <a:lnTo>
                  <a:pt x="6179931" y="6858000"/>
                </a:lnTo>
                <a:lnTo>
                  <a:pt x="2890290" y="2"/>
                </a:lnTo>
                <a:lnTo>
                  <a:pt x="2890290" y="0"/>
                </a:lnTo>
                <a:lnTo>
                  <a:pt x="28902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5" name="iṩḻîḋè">
            <a:extLst>
              <a:ext uri="{FF2B5EF4-FFF2-40B4-BE49-F238E27FC236}">
                <a16:creationId xmlns:a16="http://schemas.microsoft.com/office/drawing/2014/main" id="{DD4266E9-BB84-45DB-BBB1-5208C2BC9560}"/>
              </a:ext>
            </a:extLst>
          </p:cNvPr>
          <p:cNvSpPr/>
          <p:nvPr userDrawn="1"/>
        </p:nvSpPr>
        <p:spPr>
          <a:xfrm>
            <a:off x="6268821" y="2523101"/>
            <a:ext cx="2107496" cy="914400"/>
          </a:xfrm>
          <a:prstGeom prst="parallelogram">
            <a:avLst>
              <a:gd name="adj" fmla="val 5241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7" name="iṧliḍè">
            <a:extLst>
              <a:ext uri="{FF2B5EF4-FFF2-40B4-BE49-F238E27FC236}">
                <a16:creationId xmlns:a16="http://schemas.microsoft.com/office/drawing/2014/main" id="{34ECBE59-E52F-45F9-A1C1-C0F791375FEE}"/>
              </a:ext>
            </a:extLst>
          </p:cNvPr>
          <p:cNvSpPr/>
          <p:nvPr userDrawn="1"/>
        </p:nvSpPr>
        <p:spPr>
          <a:xfrm>
            <a:off x="6878298" y="1318816"/>
            <a:ext cx="2107496" cy="914400"/>
          </a:xfrm>
          <a:prstGeom prst="parallelogram">
            <a:avLst>
              <a:gd name="adj" fmla="val 5241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/>
          </a:p>
        </p:txBody>
      </p:sp>
      <p:sp>
        <p:nvSpPr>
          <p:cNvPr id="49" name="îṩḷidé">
            <a:extLst>
              <a:ext uri="{FF2B5EF4-FFF2-40B4-BE49-F238E27FC236}">
                <a16:creationId xmlns:a16="http://schemas.microsoft.com/office/drawing/2014/main" id="{508C82A9-FFB8-4D9D-B04B-C492E2B7D9EE}"/>
              </a:ext>
            </a:extLst>
          </p:cNvPr>
          <p:cNvSpPr/>
          <p:nvPr userDrawn="1"/>
        </p:nvSpPr>
        <p:spPr>
          <a:xfrm>
            <a:off x="5049867" y="4931671"/>
            <a:ext cx="2107496" cy="914400"/>
          </a:xfrm>
          <a:prstGeom prst="parallelogram">
            <a:avLst>
              <a:gd name="adj" fmla="val 5241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1" name="íṣlîḑè">
            <a:extLst>
              <a:ext uri="{FF2B5EF4-FFF2-40B4-BE49-F238E27FC236}">
                <a16:creationId xmlns:a16="http://schemas.microsoft.com/office/drawing/2014/main" id="{CB765CE0-7EFC-43C5-AE7B-CAF3427C35CF}"/>
              </a:ext>
            </a:extLst>
          </p:cNvPr>
          <p:cNvSpPr/>
          <p:nvPr userDrawn="1"/>
        </p:nvSpPr>
        <p:spPr>
          <a:xfrm>
            <a:off x="5659344" y="3727386"/>
            <a:ext cx="2107496" cy="914400"/>
          </a:xfrm>
          <a:prstGeom prst="parallelogram">
            <a:avLst>
              <a:gd name="adj" fmla="val 5241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/>
          </a:p>
        </p:txBody>
      </p:sp>
      <p:sp>
        <p:nvSpPr>
          <p:cNvPr id="17" name="îṥ1ídé">
            <a:extLst>
              <a:ext uri="{FF2B5EF4-FFF2-40B4-BE49-F238E27FC236}">
                <a16:creationId xmlns:a16="http://schemas.microsoft.com/office/drawing/2014/main" id="{87A2EA1E-E928-45E9-B666-99A6AD5D3795}"/>
              </a:ext>
            </a:extLst>
          </p:cNvPr>
          <p:cNvSpPr>
            <a:spLocks/>
          </p:cNvSpPr>
          <p:nvPr userDrawn="1"/>
        </p:nvSpPr>
        <p:spPr>
          <a:xfrm>
            <a:off x="502458" y="1426219"/>
            <a:ext cx="788524" cy="472600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01</a:t>
            </a:r>
          </a:p>
        </p:txBody>
      </p:sp>
      <p:sp>
        <p:nvSpPr>
          <p:cNvPr id="19" name="îšḻíḓê">
            <a:extLst>
              <a:ext uri="{FF2B5EF4-FFF2-40B4-BE49-F238E27FC236}">
                <a16:creationId xmlns:a16="http://schemas.microsoft.com/office/drawing/2014/main" id="{A7DC469F-F6D7-446F-8039-1B21C184EFCB}"/>
              </a:ext>
            </a:extLst>
          </p:cNvPr>
          <p:cNvSpPr>
            <a:spLocks/>
          </p:cNvSpPr>
          <p:nvPr userDrawn="1"/>
        </p:nvSpPr>
        <p:spPr>
          <a:xfrm>
            <a:off x="502458" y="2607808"/>
            <a:ext cx="788524" cy="472600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02</a:t>
            </a:r>
          </a:p>
        </p:txBody>
      </p:sp>
      <p:sp>
        <p:nvSpPr>
          <p:cNvPr id="21" name="iṧ1íde">
            <a:extLst>
              <a:ext uri="{FF2B5EF4-FFF2-40B4-BE49-F238E27FC236}">
                <a16:creationId xmlns:a16="http://schemas.microsoft.com/office/drawing/2014/main" id="{58C95000-957F-4954-8729-0DAA63FA4252}"/>
              </a:ext>
            </a:extLst>
          </p:cNvPr>
          <p:cNvSpPr>
            <a:spLocks/>
          </p:cNvSpPr>
          <p:nvPr userDrawn="1"/>
        </p:nvSpPr>
        <p:spPr>
          <a:xfrm>
            <a:off x="497351" y="3913445"/>
            <a:ext cx="788524" cy="472600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03</a:t>
            </a:r>
          </a:p>
        </p:txBody>
      </p:sp>
      <p:sp>
        <p:nvSpPr>
          <p:cNvPr id="23" name="íS1ide">
            <a:extLst>
              <a:ext uri="{FF2B5EF4-FFF2-40B4-BE49-F238E27FC236}">
                <a16:creationId xmlns:a16="http://schemas.microsoft.com/office/drawing/2014/main" id="{E965D3CE-9E4A-4733-ADE3-B8974BAE3938}"/>
              </a:ext>
            </a:extLst>
          </p:cNvPr>
          <p:cNvSpPr>
            <a:spLocks/>
          </p:cNvSpPr>
          <p:nvPr userDrawn="1"/>
        </p:nvSpPr>
        <p:spPr>
          <a:xfrm>
            <a:off x="497351" y="5073575"/>
            <a:ext cx="788524" cy="472600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04</a:t>
            </a:r>
          </a:p>
        </p:txBody>
      </p:sp>
      <p:pic>
        <p:nvPicPr>
          <p:cNvPr id="60" name="图片 59">
            <a:extLst>
              <a:ext uri="{FF2B5EF4-FFF2-40B4-BE49-F238E27FC236}">
                <a16:creationId xmlns:a16="http://schemas.microsoft.com/office/drawing/2014/main" id="{4CED18C3-B877-422B-A721-870A362B6D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51" y="292101"/>
            <a:ext cx="3293599" cy="68597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75F98D11-00F5-41B0-AD85-E4BE51283EE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315" y="1507828"/>
            <a:ext cx="499088" cy="499088"/>
          </a:xfrm>
          <a:prstGeom prst="rect">
            <a:avLst/>
          </a:prstGeom>
        </p:spPr>
      </p:pic>
      <p:pic>
        <p:nvPicPr>
          <p:cNvPr id="62" name="图片 61">
            <a:extLst>
              <a:ext uri="{FF2B5EF4-FFF2-40B4-BE49-F238E27FC236}">
                <a16:creationId xmlns:a16="http://schemas.microsoft.com/office/drawing/2014/main" id="{5FFB3C4D-36ED-4868-8D69-BE690F0DB0F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253" y="2664959"/>
            <a:ext cx="639458" cy="647258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:a16="http://schemas.microsoft.com/office/drawing/2014/main" id="{C3EB8F12-77CE-47B2-ACEB-DE7E9AD6A46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138" y="3955447"/>
            <a:ext cx="522486" cy="475696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id="{0202E876-729A-4DD1-92A2-064A786EDC1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474" y="5096317"/>
            <a:ext cx="538082" cy="647258"/>
          </a:xfrm>
          <a:prstGeom prst="rect">
            <a:avLst/>
          </a:prstGeom>
        </p:spPr>
      </p:pic>
      <p:sp>
        <p:nvSpPr>
          <p:cNvPr id="68" name="文本占位符 67">
            <a:extLst>
              <a:ext uri="{FF2B5EF4-FFF2-40B4-BE49-F238E27FC236}">
                <a16:creationId xmlns:a16="http://schemas.microsoft.com/office/drawing/2014/main" id="{FA800FF6-32BA-4880-9F01-A3663F199C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48873" y="1410013"/>
            <a:ext cx="3294063" cy="509587"/>
          </a:xfrm>
        </p:spPr>
        <p:txBody>
          <a:bodyPr>
            <a:norm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69" name="文本占位符 67">
            <a:extLst>
              <a:ext uri="{FF2B5EF4-FFF2-40B4-BE49-F238E27FC236}">
                <a16:creationId xmlns:a16="http://schemas.microsoft.com/office/drawing/2014/main" id="{C8738EFD-C787-4EEE-9D5A-B8DF318F94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48873" y="2612384"/>
            <a:ext cx="3294063" cy="509587"/>
          </a:xfrm>
        </p:spPr>
        <p:txBody>
          <a:bodyPr>
            <a:norm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70" name="文本占位符 67">
            <a:extLst>
              <a:ext uri="{FF2B5EF4-FFF2-40B4-BE49-F238E27FC236}">
                <a16:creationId xmlns:a16="http://schemas.microsoft.com/office/drawing/2014/main" id="{D5F74773-F2A6-4B45-A6E1-03A3CCE4C4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43639" y="3897239"/>
            <a:ext cx="3294063" cy="509587"/>
          </a:xfrm>
        </p:spPr>
        <p:txBody>
          <a:bodyPr>
            <a:norm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71" name="文本占位符 67">
            <a:extLst>
              <a:ext uri="{FF2B5EF4-FFF2-40B4-BE49-F238E27FC236}">
                <a16:creationId xmlns:a16="http://schemas.microsoft.com/office/drawing/2014/main" id="{EE4BCC6C-52F7-4993-A13E-58BF8E7713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44990" y="5046978"/>
            <a:ext cx="3294063" cy="509587"/>
          </a:xfrm>
        </p:spPr>
        <p:txBody>
          <a:bodyPr>
            <a:norm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</p:spTree>
    <p:extLst>
      <p:ext uri="{BB962C8B-B14F-4D97-AF65-F5344CB8AC3E}">
        <p14:creationId xmlns:p14="http://schemas.microsoft.com/office/powerpoint/2010/main" val="400018041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3385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反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3972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215482"/>
            <a:ext cx="12192000" cy="523220"/>
          </a:xfrm>
          <a:prstGeom prst="rect">
            <a:avLst/>
          </a:prstGeom>
          <a:solidFill>
            <a:srgbClr val="1AB6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 sz="2400" b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1F13F8A6-33AA-4DBE-9C75-2CF9AB3C87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15481"/>
            <a:ext cx="1296144" cy="523219"/>
          </a:xfrm>
          <a:prstGeom prst="rect">
            <a:avLst/>
          </a:prstGeom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id="{2DBBFDB2-F1D4-4C5D-B411-B3B1135481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9912424" y="215481"/>
            <a:ext cx="2279576" cy="523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44507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灯片编号占位符 3"/>
          <p:cNvSpPr txBox="1">
            <a:spLocks/>
          </p:cNvSpPr>
          <p:nvPr userDrawn="1"/>
        </p:nvSpPr>
        <p:spPr>
          <a:xfrm>
            <a:off x="498145" y="6090474"/>
            <a:ext cx="1919817" cy="283847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200" i="0" kern="120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en-US" sz="1440" dirty="0">
                <a:solidFill>
                  <a:prstClr val="white"/>
                </a:solidFill>
              </a:rPr>
              <a:t> </a:t>
            </a:r>
            <a:fld id="{7C5E4C7A-43C3-449A-8119-E420EB00870B}" type="slidenum">
              <a:rPr lang="zh-CN" altLang="en-US" sz="1440" smtClean="0">
                <a:solidFill>
                  <a:prstClr val="white"/>
                </a:solidFill>
              </a:rPr>
              <a:pPr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t>‹#›</a:t>
            </a:fld>
            <a:endParaRPr lang="en-US" sz="1440" dirty="0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0" y="215482"/>
            <a:ext cx="12192000" cy="523220"/>
          </a:xfrm>
          <a:prstGeom prst="rect">
            <a:avLst/>
          </a:prstGeom>
          <a:solidFill>
            <a:srgbClr val="1AB6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 sz="2400" b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F4CDF37-9BED-4403-8E2F-2A1B24709E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15481"/>
            <a:ext cx="1296144" cy="523219"/>
          </a:xfrm>
          <a:prstGeom prst="rect">
            <a:avLst/>
          </a:prstGeom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00EC5753-50A4-4E68-876C-29394D6A885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9912424" y="215481"/>
            <a:ext cx="2279576" cy="523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039449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纯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93780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个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89350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目录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13869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FBAE40"/>
          </p15:clr>
        </p15:guide>
        <p15:guide id="2" pos="461" userDrawn="1">
          <p15:clr>
            <a:srgbClr val="FBAE40"/>
          </p15:clr>
        </p15:guide>
        <p15:guide id="3" orient="horz" pos="3952" userDrawn="1">
          <p15:clr>
            <a:srgbClr val="FBAE40"/>
          </p15:clr>
        </p15:guide>
        <p15:guide id="4" pos="7015" userDrawn="1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orient="horz" pos="216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20314F-D02E-47C7-B1BC-913C56ABB4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FE709AC-DC3E-4100-A223-2DAC2AB45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6FA90B9-F601-4E03-AD05-00C51EBBD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9E4F9DA-4B59-40A1-B01D-38DC2CF8C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35602E-342A-4978-8EDD-717E07A12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2272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945F87-616E-4C3C-BA04-0A327A365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5F533F9-8678-401B-A59D-7A0EBC55B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937F09B-8CD3-4004-8AC6-7E35CE00F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C25826B-79E5-45C9-8E6D-4A1E36740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65D4F0A-214B-4302-9D43-8EDD0A5E0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3043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C72E07-8F8F-49B4-A887-8B081B905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328243F-7F2E-4B9F-899A-03873370AF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CD94E79-812F-4532-872A-8AB79CAD0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83E504-62EE-497C-9F7B-A08A6651F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1205931-7828-44AE-A6BC-7465561E9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1541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F8B6FC-739E-4BBF-9AA6-57463B263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4C1F83D-4E44-47AC-BB85-A3B4B0FF4C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2A5CFED-CEC0-4C85-B9C3-B39709C098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DC68A89-B6D7-49F2-9F42-3A818745C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784BA91-7A23-405F-9521-27291BA96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510D7F4-657D-4EAF-BC90-1A29BE843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5451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五条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图片占位符 62">
            <a:extLst>
              <a:ext uri="{FF2B5EF4-FFF2-40B4-BE49-F238E27FC236}">
                <a16:creationId xmlns:a16="http://schemas.microsoft.com/office/drawing/2014/main" id="{B2A97762-CABD-42FA-9B5C-322B76DDCF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21640" y="2"/>
            <a:ext cx="6770360" cy="6857999"/>
          </a:xfrm>
          <a:custGeom>
            <a:avLst/>
            <a:gdLst>
              <a:gd name="connsiteX0" fmla="*/ 3289641 w 6770360"/>
              <a:gd name="connsiteY0" fmla="*/ 0 h 6857999"/>
              <a:gd name="connsiteX1" fmla="*/ 6770360 w 6770360"/>
              <a:gd name="connsiteY1" fmla="*/ 0 h 6857999"/>
              <a:gd name="connsiteX2" fmla="*/ 6770360 w 6770360"/>
              <a:gd name="connsiteY2" fmla="*/ 6857999 h 6857999"/>
              <a:gd name="connsiteX3" fmla="*/ 0 w 6770360"/>
              <a:gd name="connsiteY3" fmla="*/ 6857999 h 6857999"/>
              <a:gd name="connsiteX4" fmla="*/ 0 w 6770360"/>
              <a:gd name="connsiteY4" fmla="*/ 6857997 h 6857999"/>
              <a:gd name="connsiteX5" fmla="*/ 641200 w 6770360"/>
              <a:gd name="connsiteY5" fmla="*/ 5521272 h 6857999"/>
              <a:gd name="connsiteX6" fmla="*/ 1206533 w 6770360"/>
              <a:gd name="connsiteY6" fmla="*/ 5521272 h 6857999"/>
              <a:gd name="connsiteX7" fmla="*/ 1569835 w 6770360"/>
              <a:gd name="connsiteY7" fmla="*/ 4828199 h 6857999"/>
              <a:gd name="connsiteX8" fmla="*/ 973653 w 6770360"/>
              <a:gd name="connsiteY8" fmla="*/ 4828199 h 6857999"/>
              <a:gd name="connsiteX9" fmla="*/ 1137232 w 6770360"/>
              <a:gd name="connsiteY9" fmla="*/ 4487182 h 6857999"/>
              <a:gd name="connsiteX10" fmla="*/ 1673893 w 6770360"/>
              <a:gd name="connsiteY10" fmla="*/ 4487182 h 6857999"/>
              <a:gd name="connsiteX11" fmla="*/ 2037195 w 6770360"/>
              <a:gd name="connsiteY11" fmla="*/ 3794109 h 6857999"/>
              <a:gd name="connsiteX12" fmla="*/ 1469685 w 6770360"/>
              <a:gd name="connsiteY12" fmla="*/ 3794109 h 6857999"/>
              <a:gd name="connsiteX13" fmla="*/ 1595189 w 6770360"/>
              <a:gd name="connsiteY13" fmla="*/ 3532467 h 6857999"/>
              <a:gd name="connsiteX14" fmla="*/ 2140322 w 6770360"/>
              <a:gd name="connsiteY14" fmla="*/ 3532467 h 6857999"/>
              <a:gd name="connsiteX15" fmla="*/ 2503624 w 6770360"/>
              <a:gd name="connsiteY15" fmla="*/ 2839395 h 6857999"/>
              <a:gd name="connsiteX16" fmla="*/ 1927642 w 6770360"/>
              <a:gd name="connsiteY16" fmla="*/ 2839395 h 6857999"/>
              <a:gd name="connsiteX17" fmla="*/ 2053146 w 6770360"/>
              <a:gd name="connsiteY17" fmla="*/ 2577752 h 6857999"/>
              <a:gd name="connsiteX18" fmla="*/ 2613393 w 6770360"/>
              <a:gd name="connsiteY18" fmla="*/ 2577752 h 6857999"/>
              <a:gd name="connsiteX19" fmla="*/ 2976695 w 6770360"/>
              <a:gd name="connsiteY19" fmla="*/ 1884680 h 6857999"/>
              <a:gd name="connsiteX20" fmla="*/ 2385599 w 6770360"/>
              <a:gd name="connsiteY20" fmla="*/ 1884680 h 6857999"/>
              <a:gd name="connsiteX21" fmla="*/ 2511103 w 6770360"/>
              <a:gd name="connsiteY21" fmla="*/ 1623038 h 6857999"/>
              <a:gd name="connsiteX22" fmla="*/ 3111110 w 6770360"/>
              <a:gd name="connsiteY22" fmla="*/ 1623038 h 6857999"/>
              <a:gd name="connsiteX23" fmla="*/ 3474412 w 6770360"/>
              <a:gd name="connsiteY23" fmla="*/ 929965 h 6857999"/>
              <a:gd name="connsiteX24" fmla="*/ 2843556 w 6770360"/>
              <a:gd name="connsiteY24" fmla="*/ 92996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770360" h="6857999">
                <a:moveTo>
                  <a:pt x="3289641" y="0"/>
                </a:moveTo>
                <a:lnTo>
                  <a:pt x="6770360" y="0"/>
                </a:lnTo>
                <a:lnTo>
                  <a:pt x="6770360" y="6857999"/>
                </a:lnTo>
                <a:lnTo>
                  <a:pt x="0" y="6857999"/>
                </a:lnTo>
                <a:lnTo>
                  <a:pt x="0" y="6857997"/>
                </a:lnTo>
                <a:lnTo>
                  <a:pt x="641200" y="5521272"/>
                </a:lnTo>
                <a:lnTo>
                  <a:pt x="1206533" y="5521272"/>
                </a:lnTo>
                <a:lnTo>
                  <a:pt x="1569835" y="4828199"/>
                </a:lnTo>
                <a:lnTo>
                  <a:pt x="973653" y="4828199"/>
                </a:lnTo>
                <a:lnTo>
                  <a:pt x="1137232" y="4487182"/>
                </a:lnTo>
                <a:lnTo>
                  <a:pt x="1673893" y="4487182"/>
                </a:lnTo>
                <a:lnTo>
                  <a:pt x="2037195" y="3794109"/>
                </a:lnTo>
                <a:lnTo>
                  <a:pt x="1469685" y="3794109"/>
                </a:lnTo>
                <a:lnTo>
                  <a:pt x="1595189" y="3532467"/>
                </a:lnTo>
                <a:lnTo>
                  <a:pt x="2140322" y="3532467"/>
                </a:lnTo>
                <a:lnTo>
                  <a:pt x="2503624" y="2839395"/>
                </a:lnTo>
                <a:lnTo>
                  <a:pt x="1927642" y="2839395"/>
                </a:lnTo>
                <a:lnTo>
                  <a:pt x="2053146" y="2577752"/>
                </a:lnTo>
                <a:lnTo>
                  <a:pt x="2613393" y="2577752"/>
                </a:lnTo>
                <a:lnTo>
                  <a:pt x="2976695" y="1884680"/>
                </a:lnTo>
                <a:lnTo>
                  <a:pt x="2385599" y="1884680"/>
                </a:lnTo>
                <a:lnTo>
                  <a:pt x="2511103" y="1623038"/>
                </a:lnTo>
                <a:lnTo>
                  <a:pt x="3111110" y="1623038"/>
                </a:lnTo>
                <a:lnTo>
                  <a:pt x="3474412" y="929965"/>
                </a:lnTo>
                <a:lnTo>
                  <a:pt x="2843556" y="929965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65" name="îslïdè">
            <a:extLst>
              <a:ext uri="{FF2B5EF4-FFF2-40B4-BE49-F238E27FC236}">
                <a16:creationId xmlns:a16="http://schemas.microsoft.com/office/drawing/2014/main" id="{557533C3-3195-4106-ADE1-E61EC9F152E4}"/>
              </a:ext>
            </a:extLst>
          </p:cNvPr>
          <p:cNvSpPr/>
          <p:nvPr userDrawn="1"/>
        </p:nvSpPr>
        <p:spPr>
          <a:xfrm>
            <a:off x="6800951" y="1884680"/>
            <a:ext cx="1597384" cy="693073"/>
          </a:xfrm>
          <a:prstGeom prst="parallelogram">
            <a:avLst>
              <a:gd name="adj" fmla="val 5241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/>
          </a:p>
        </p:txBody>
      </p:sp>
      <p:sp>
        <p:nvSpPr>
          <p:cNvPr id="66" name="i$ḻîḑè">
            <a:extLst>
              <a:ext uri="{FF2B5EF4-FFF2-40B4-BE49-F238E27FC236}">
                <a16:creationId xmlns:a16="http://schemas.microsoft.com/office/drawing/2014/main" id="{7A22A20E-AF20-4AC5-9F81-70465CD74114}"/>
              </a:ext>
            </a:extLst>
          </p:cNvPr>
          <p:cNvSpPr/>
          <p:nvPr userDrawn="1"/>
        </p:nvSpPr>
        <p:spPr>
          <a:xfrm>
            <a:off x="7298668" y="929965"/>
            <a:ext cx="1597384" cy="693073"/>
          </a:xfrm>
          <a:prstGeom prst="parallelogram">
            <a:avLst>
              <a:gd name="adj" fmla="val 5241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7" name="išlïḋé">
            <a:extLst>
              <a:ext uri="{FF2B5EF4-FFF2-40B4-BE49-F238E27FC236}">
                <a16:creationId xmlns:a16="http://schemas.microsoft.com/office/drawing/2014/main" id="{F8BB14F9-FD8E-4AD3-A329-98E7527F44F8}"/>
              </a:ext>
            </a:extLst>
          </p:cNvPr>
          <p:cNvSpPr/>
          <p:nvPr userDrawn="1"/>
        </p:nvSpPr>
        <p:spPr>
          <a:xfrm>
            <a:off x="5861451" y="3794110"/>
            <a:ext cx="1597384" cy="693073"/>
          </a:xfrm>
          <a:prstGeom prst="parallelogram">
            <a:avLst>
              <a:gd name="adj" fmla="val 5241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/>
          </a:p>
        </p:txBody>
      </p:sp>
      <p:sp>
        <p:nvSpPr>
          <p:cNvPr id="68" name="ïṩliḋe">
            <a:extLst>
              <a:ext uri="{FF2B5EF4-FFF2-40B4-BE49-F238E27FC236}">
                <a16:creationId xmlns:a16="http://schemas.microsoft.com/office/drawing/2014/main" id="{7277A323-06E8-4BB7-A780-7532625D16BC}"/>
              </a:ext>
            </a:extLst>
          </p:cNvPr>
          <p:cNvSpPr/>
          <p:nvPr userDrawn="1"/>
        </p:nvSpPr>
        <p:spPr>
          <a:xfrm>
            <a:off x="6327880" y="2839395"/>
            <a:ext cx="1597384" cy="693073"/>
          </a:xfrm>
          <a:prstGeom prst="parallelogram">
            <a:avLst>
              <a:gd name="adj" fmla="val 5241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/>
          </a:p>
        </p:txBody>
      </p:sp>
      <p:sp>
        <p:nvSpPr>
          <p:cNvPr id="69" name="išlïḋé">
            <a:extLst>
              <a:ext uri="{FF2B5EF4-FFF2-40B4-BE49-F238E27FC236}">
                <a16:creationId xmlns:a16="http://schemas.microsoft.com/office/drawing/2014/main" id="{ABE227C4-019B-4EC6-AD8A-F842099B08AE}"/>
              </a:ext>
            </a:extLst>
          </p:cNvPr>
          <p:cNvSpPr/>
          <p:nvPr userDrawn="1"/>
        </p:nvSpPr>
        <p:spPr>
          <a:xfrm>
            <a:off x="5394091" y="4828200"/>
            <a:ext cx="1597384" cy="693073"/>
          </a:xfrm>
          <a:prstGeom prst="parallelogram">
            <a:avLst>
              <a:gd name="adj" fmla="val 52419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/>
          </a:p>
        </p:txBody>
      </p:sp>
      <p:pic>
        <p:nvPicPr>
          <p:cNvPr id="71" name="图片 70">
            <a:extLst>
              <a:ext uri="{FF2B5EF4-FFF2-40B4-BE49-F238E27FC236}">
                <a16:creationId xmlns:a16="http://schemas.microsoft.com/office/drawing/2014/main" id="{367D554A-448F-4373-A6DF-C98F920DBF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856" y="1025997"/>
            <a:ext cx="501008" cy="501008"/>
          </a:xfrm>
          <a:prstGeom prst="rect">
            <a:avLst/>
          </a:prstGeom>
        </p:spPr>
      </p:pic>
      <p:pic>
        <p:nvPicPr>
          <p:cNvPr id="73" name="图片 72">
            <a:extLst>
              <a:ext uri="{FF2B5EF4-FFF2-40B4-BE49-F238E27FC236}">
                <a16:creationId xmlns:a16="http://schemas.microsoft.com/office/drawing/2014/main" id="{4769ED2D-9CF5-4809-88ED-840BF041537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699" y="1956955"/>
            <a:ext cx="527888" cy="534326"/>
          </a:xfrm>
          <a:prstGeom prst="rect">
            <a:avLst/>
          </a:prstGeom>
        </p:spPr>
      </p:pic>
      <p:pic>
        <p:nvPicPr>
          <p:cNvPr id="75" name="图片 74">
            <a:extLst>
              <a:ext uri="{FF2B5EF4-FFF2-40B4-BE49-F238E27FC236}">
                <a16:creationId xmlns:a16="http://schemas.microsoft.com/office/drawing/2014/main" id="{C3F5F84A-B321-4E78-9B91-1017AB5578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944" y="2951374"/>
            <a:ext cx="515256" cy="469114"/>
          </a:xfrm>
          <a:prstGeom prst="rect">
            <a:avLst/>
          </a:prstGeom>
        </p:spPr>
      </p:pic>
      <p:pic>
        <p:nvPicPr>
          <p:cNvPr id="77" name="图片 76">
            <a:extLst>
              <a:ext uri="{FF2B5EF4-FFF2-40B4-BE49-F238E27FC236}">
                <a16:creationId xmlns:a16="http://schemas.microsoft.com/office/drawing/2014/main" id="{18FFBC3B-D5E4-4EE2-B3D9-7B209A9BA00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321" y="3873485"/>
            <a:ext cx="525154" cy="631708"/>
          </a:xfrm>
          <a:prstGeom prst="rect">
            <a:avLst/>
          </a:prstGeom>
        </p:spPr>
      </p:pic>
      <p:pic>
        <p:nvPicPr>
          <p:cNvPr id="79" name="图片 78">
            <a:extLst>
              <a:ext uri="{FF2B5EF4-FFF2-40B4-BE49-F238E27FC236}">
                <a16:creationId xmlns:a16="http://schemas.microsoft.com/office/drawing/2014/main" id="{661F49ED-74F3-4860-B9C3-C6A1F9BC79F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947" y="4942243"/>
            <a:ext cx="398374" cy="462628"/>
          </a:xfrm>
          <a:prstGeom prst="rect">
            <a:avLst/>
          </a:prstGeom>
        </p:spPr>
      </p:pic>
      <p:sp>
        <p:nvSpPr>
          <p:cNvPr id="80" name="îṥ1ídé">
            <a:extLst>
              <a:ext uri="{FF2B5EF4-FFF2-40B4-BE49-F238E27FC236}">
                <a16:creationId xmlns:a16="http://schemas.microsoft.com/office/drawing/2014/main" id="{4E4EFFA7-7C0A-4520-B4FF-82D000ED34D5}"/>
              </a:ext>
            </a:extLst>
          </p:cNvPr>
          <p:cNvSpPr>
            <a:spLocks/>
          </p:cNvSpPr>
          <p:nvPr userDrawn="1"/>
        </p:nvSpPr>
        <p:spPr>
          <a:xfrm>
            <a:off x="485164" y="1126753"/>
            <a:ext cx="664440" cy="398231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01</a:t>
            </a:r>
          </a:p>
        </p:txBody>
      </p:sp>
      <p:sp>
        <p:nvSpPr>
          <p:cNvPr id="81" name="îšḻíḓê">
            <a:extLst>
              <a:ext uri="{FF2B5EF4-FFF2-40B4-BE49-F238E27FC236}">
                <a16:creationId xmlns:a16="http://schemas.microsoft.com/office/drawing/2014/main" id="{600EAE0C-1ECA-42D5-BF2C-A0FDEDAADC82}"/>
              </a:ext>
            </a:extLst>
          </p:cNvPr>
          <p:cNvSpPr>
            <a:spLocks/>
          </p:cNvSpPr>
          <p:nvPr userDrawn="1"/>
        </p:nvSpPr>
        <p:spPr>
          <a:xfrm>
            <a:off x="485164" y="2109832"/>
            <a:ext cx="664440" cy="398231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02</a:t>
            </a:r>
          </a:p>
        </p:txBody>
      </p:sp>
      <p:sp>
        <p:nvSpPr>
          <p:cNvPr id="82" name="iṧ1íde">
            <a:extLst>
              <a:ext uri="{FF2B5EF4-FFF2-40B4-BE49-F238E27FC236}">
                <a16:creationId xmlns:a16="http://schemas.microsoft.com/office/drawing/2014/main" id="{DAEC8CFA-27BA-4762-AC11-8B6D57E3DBA2}"/>
              </a:ext>
            </a:extLst>
          </p:cNvPr>
          <p:cNvSpPr>
            <a:spLocks/>
          </p:cNvSpPr>
          <p:nvPr userDrawn="1"/>
        </p:nvSpPr>
        <p:spPr>
          <a:xfrm>
            <a:off x="485164" y="3081382"/>
            <a:ext cx="664440" cy="398231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/>
              <a:t>03</a:t>
            </a:r>
          </a:p>
        </p:txBody>
      </p:sp>
      <p:sp>
        <p:nvSpPr>
          <p:cNvPr id="83" name="íS1ide">
            <a:extLst>
              <a:ext uri="{FF2B5EF4-FFF2-40B4-BE49-F238E27FC236}">
                <a16:creationId xmlns:a16="http://schemas.microsoft.com/office/drawing/2014/main" id="{A2AEF682-D5F4-4CFC-9824-995946BA3462}"/>
              </a:ext>
            </a:extLst>
          </p:cNvPr>
          <p:cNvSpPr>
            <a:spLocks/>
          </p:cNvSpPr>
          <p:nvPr userDrawn="1"/>
        </p:nvSpPr>
        <p:spPr>
          <a:xfrm>
            <a:off x="526928" y="4159527"/>
            <a:ext cx="664440" cy="398231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04</a:t>
            </a:r>
          </a:p>
        </p:txBody>
      </p:sp>
      <p:sp>
        <p:nvSpPr>
          <p:cNvPr id="84" name="文本占位符 67">
            <a:extLst>
              <a:ext uri="{FF2B5EF4-FFF2-40B4-BE49-F238E27FC236}">
                <a16:creationId xmlns:a16="http://schemas.microsoft.com/office/drawing/2014/main" id="{B6522B76-5301-4BA7-B3CE-0582E534CC6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43637" y="1095587"/>
            <a:ext cx="2775701" cy="527451"/>
          </a:xfrm>
        </p:spPr>
        <p:txBody>
          <a:bodyPr>
            <a:no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85" name="文本占位符 67">
            <a:extLst>
              <a:ext uri="{FF2B5EF4-FFF2-40B4-BE49-F238E27FC236}">
                <a16:creationId xmlns:a16="http://schemas.microsoft.com/office/drawing/2014/main" id="{6B18E3A8-1BFC-46D2-9E2E-A24330E8EC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43637" y="2028015"/>
            <a:ext cx="2775701" cy="541627"/>
          </a:xfrm>
        </p:spPr>
        <p:txBody>
          <a:bodyPr>
            <a:no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86" name="文本占位符 67">
            <a:extLst>
              <a:ext uri="{FF2B5EF4-FFF2-40B4-BE49-F238E27FC236}">
                <a16:creationId xmlns:a16="http://schemas.microsoft.com/office/drawing/2014/main" id="{CEEA8F23-74B7-42C0-AACA-6B10DE1237E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43637" y="3003748"/>
            <a:ext cx="2775701" cy="541627"/>
          </a:xfrm>
        </p:spPr>
        <p:txBody>
          <a:bodyPr>
            <a:no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87" name="文本占位符 67">
            <a:extLst>
              <a:ext uri="{FF2B5EF4-FFF2-40B4-BE49-F238E27FC236}">
                <a16:creationId xmlns:a16="http://schemas.microsoft.com/office/drawing/2014/main" id="{0DA7E9BD-7AE6-40EE-880A-2B9EAA0024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43637" y="4097188"/>
            <a:ext cx="2775701" cy="541627"/>
          </a:xfrm>
        </p:spPr>
        <p:txBody>
          <a:bodyPr>
            <a:no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88" name="íS1ide">
            <a:extLst>
              <a:ext uri="{FF2B5EF4-FFF2-40B4-BE49-F238E27FC236}">
                <a16:creationId xmlns:a16="http://schemas.microsoft.com/office/drawing/2014/main" id="{82AACD6B-540D-47EE-BD71-09792F99FACF}"/>
              </a:ext>
            </a:extLst>
          </p:cNvPr>
          <p:cNvSpPr>
            <a:spLocks/>
          </p:cNvSpPr>
          <p:nvPr userDrawn="1"/>
        </p:nvSpPr>
        <p:spPr>
          <a:xfrm>
            <a:off x="550236" y="5054203"/>
            <a:ext cx="664440" cy="398231"/>
          </a:xfrm>
          <a:prstGeom prst="homePlate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05</a:t>
            </a:r>
          </a:p>
        </p:txBody>
      </p:sp>
      <p:sp>
        <p:nvSpPr>
          <p:cNvPr id="89" name="文本占位符 67">
            <a:extLst>
              <a:ext uri="{FF2B5EF4-FFF2-40B4-BE49-F238E27FC236}">
                <a16:creationId xmlns:a16="http://schemas.microsoft.com/office/drawing/2014/main" id="{38BAAD87-DF0A-4216-886C-F1EA923CAC1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66945" y="4981473"/>
            <a:ext cx="2775701" cy="541627"/>
          </a:xfrm>
        </p:spPr>
        <p:txBody>
          <a:bodyPr>
            <a:no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FCD2F98B-A5DF-4D33-8127-58D44191F799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51" y="292101"/>
            <a:ext cx="3293599" cy="68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73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3249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3A148A-C1D9-4C32-8783-ADBB3665F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9448043-364C-49BE-9877-77186D56F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57222E1-29EE-4847-BEDB-3662A080CE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77F2DEC-2C1B-46F3-825B-AD2AECB2C0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A9AE146-3BD8-43F1-9D98-86B960CA74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6981E77-28C9-40C2-BEE0-7729A8FB6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284D6A9-E94C-461C-9849-524567F20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57D1970-CAB9-4816-9013-13CA6B188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5696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24EA26-AB21-40F1-BDC4-07CE19B75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5662599-B5EE-4F7C-BF77-86D8077E6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C55115C-C579-430E-905C-2A800E6A9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D886782-905E-4422-871A-CB1D08D92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9003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C3FFF37-85BB-48D0-B43C-BA6EEA0A3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5595577-34B6-4CA7-9C5B-C7AD4E642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78DE9DA-19D0-4C6A-B139-11BC5FFD0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6786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6834EA-9CC0-47A7-B141-ADCB7B215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D1908A4-7827-4F40-9F10-6110B20B1E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FE51C52-1545-40CB-95C3-3C20DD868D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26DA5AF-ED5A-4ED6-AE98-43736C26C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E7018D1-A9DE-440A-83D7-A469C5B57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C30C3EE-0448-4CA5-A2B6-C34787CF0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1594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4AEF44-57CA-429F-8C39-4C66F2A90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9615A49-AF15-4562-B5EC-6EC4E0AFF9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613FAB9-8E27-4647-BE7C-C811CB00F5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03F95D8-9205-4D45-B8B0-7101DB8A9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0E7BD39-11D7-48E2-8420-D8B5F8807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EFA742E-E128-4D1D-B88D-2FF96EF0C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6988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6D37CA-9648-4C32-ABBC-BD4B5445B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3FB2777-921C-4F24-B943-3A27FCD781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44DDED-9F1B-4BDB-AFA4-887D1B118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9F4A9EB-089D-4860-A161-6ACBBE1C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3A97828-4F6D-4421-83E6-2F1FB617E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6314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E9E41CC-D6FD-4E01-B32B-EFB62F942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7D888B0-4FAD-4901-B359-CC1F6D46B8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6342B2-1848-46B4-B149-E545B0758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0462DF2-4CFA-4C1F-9E58-88216EF4F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A95BDB-A226-418C-BDB6-4FC47677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5863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B7B418-575F-49DD-9E9A-8E60C5170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D6D2FF7-FF41-41B4-A83C-E1FC99B2CA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AB781D6-5503-4EBD-B001-DDEA00485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B2F20E9-CE3A-4CBC-A690-DC453E589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E7C6BBD-5A1C-4459-98E7-CC270D342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2061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F08739-30B9-4338-9CF3-3BEE0B66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6387017-9A3D-43CE-853F-42A243175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758EA79-4AEC-494D-B641-C2EEA8B2F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44A5129-B518-4D22-9EED-98C38E7BA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A99078D-C2BE-427B-AA43-D07F2EA15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6645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CAA146-F514-4068-A078-89FF11BA0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57D0D77-A55A-4E45-99A5-2F30C20FBB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786FAA4-30D5-4246-B521-9BE50D9F4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523BF3A-2B52-4950-88DD-F4953DB0E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7ACFAC-C121-459E-83C6-8666BD399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07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条目录简约版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d44740f0-44e0-4e51-a9fe-704a7441103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E232A55-AE75-4AFF-AC93-F6A618985A9A}"/>
              </a:ext>
            </a:extLst>
          </p:cNvPr>
          <p:cNvGrpSpPr>
            <a:grpSpLocks noChangeAspect="1"/>
          </p:cNvGrpSpPr>
          <p:nvPr userDrawn="1">
            <p:custDataLst>
              <p:tags r:id="rId1"/>
            </p:custDataLst>
          </p:nvPr>
        </p:nvGrpSpPr>
        <p:grpSpPr>
          <a:xfrm>
            <a:off x="719138" y="296652"/>
            <a:ext cx="5118753" cy="5995998"/>
            <a:chOff x="719138" y="296652"/>
            <a:chExt cx="5118753" cy="5995998"/>
          </a:xfrm>
        </p:grpSpPr>
        <p:grpSp>
          <p:nvGrpSpPr>
            <p:cNvPr id="7" name="îṧļiḓê">
              <a:extLst>
                <a:ext uri="{FF2B5EF4-FFF2-40B4-BE49-F238E27FC236}">
                  <a16:creationId xmlns:a16="http://schemas.microsoft.com/office/drawing/2014/main" id="{3C82A9CE-5250-49EC-BFE3-CD0E02C8BCA7}"/>
                </a:ext>
              </a:extLst>
            </p:cNvPr>
            <p:cNvGrpSpPr/>
            <p:nvPr userDrawn="1"/>
          </p:nvGrpSpPr>
          <p:grpSpPr>
            <a:xfrm>
              <a:off x="719138" y="296652"/>
              <a:ext cx="5118753" cy="5995998"/>
              <a:chOff x="719138" y="296652"/>
              <a:chExt cx="5118753" cy="5995998"/>
            </a:xfrm>
          </p:grpSpPr>
          <p:cxnSp>
            <p:nvCxnSpPr>
              <p:cNvPr id="9" name="Straight Connector 7">
                <a:extLst>
                  <a:ext uri="{FF2B5EF4-FFF2-40B4-BE49-F238E27FC236}">
                    <a16:creationId xmlns:a16="http://schemas.microsoft.com/office/drawing/2014/main" id="{654E7402-CF00-468C-AA34-1265D8E91A9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rot="19080325">
                <a:off x="4176314" y="2260202"/>
                <a:ext cx="0" cy="4032448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íśḻïďé">
                <a:extLst>
                  <a:ext uri="{FF2B5EF4-FFF2-40B4-BE49-F238E27FC236}">
                    <a16:creationId xmlns:a16="http://schemas.microsoft.com/office/drawing/2014/main" id="{CB98560F-9CEB-4E7A-840D-0DF56962E08D}"/>
                  </a:ext>
                </a:extLst>
              </p:cNvPr>
              <p:cNvSpPr/>
              <p:nvPr userDrawn="1"/>
            </p:nvSpPr>
            <p:spPr bwMode="auto">
              <a:xfrm>
                <a:off x="719138" y="296652"/>
                <a:ext cx="2196244" cy="2196244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rot="0" spcFirstLastPara="0" vert="horz" wrap="square" lIns="0" tIns="0" rIns="0" bIns="0" anchor="ctr" anchorCtr="1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4400" b="1" spc="300" dirty="0">
                    <a:solidFill>
                      <a:schemeClr val="bg1"/>
                    </a:solidFill>
                  </a:rPr>
                  <a:t>目录</a:t>
                </a:r>
              </a:p>
            </p:txBody>
          </p:sp>
          <p:sp>
            <p:nvSpPr>
              <p:cNvPr id="11" name="ïS1îḍè">
                <a:extLst>
                  <a:ext uri="{FF2B5EF4-FFF2-40B4-BE49-F238E27FC236}">
                    <a16:creationId xmlns:a16="http://schemas.microsoft.com/office/drawing/2014/main" id="{B6FBBC27-C2CB-4AD0-8B56-F2E83F8444A4}"/>
                  </a:ext>
                </a:extLst>
              </p:cNvPr>
              <p:cNvSpPr/>
              <p:nvPr userDrawn="1"/>
            </p:nvSpPr>
            <p:spPr bwMode="auto">
              <a:xfrm>
                <a:off x="2365631" y="2326924"/>
                <a:ext cx="1116124" cy="1116124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</p:spPr>
            <p:txBody>
              <a:bodyPr rot="0" spcFirstLastPara="0" vert="horz" wrap="none" lIns="0" tIns="0" rIns="0" bIns="0" anchor="ctr" anchorCtr="1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  <p:sp>
            <p:nvSpPr>
              <p:cNvPr id="12" name="ï$lïḍe">
                <a:extLst>
                  <a:ext uri="{FF2B5EF4-FFF2-40B4-BE49-F238E27FC236}">
                    <a16:creationId xmlns:a16="http://schemas.microsoft.com/office/drawing/2014/main" id="{C87831FF-D847-4024-BB7D-6E70C38C6AEC}"/>
                  </a:ext>
                </a:extLst>
              </p:cNvPr>
              <p:cNvSpPr/>
              <p:nvPr userDrawn="1"/>
            </p:nvSpPr>
            <p:spPr bwMode="auto">
              <a:xfrm>
                <a:off x="3505523" y="3579177"/>
                <a:ext cx="864096" cy="864096"/>
              </a:xfrm>
              <a:prstGeom prst="ellipse">
                <a:avLst/>
              </a:prstGeom>
              <a:solidFill>
                <a:schemeClr val="accent3"/>
              </a:solidFill>
              <a:ln w="19050">
                <a:noFill/>
                <a:round/>
                <a:headEnd/>
                <a:tailEnd/>
              </a:ln>
            </p:spPr>
            <p:txBody>
              <a:bodyPr rot="0" spcFirstLastPara="0" vert="horz" wrap="none" lIns="0" tIns="0" rIns="0" bIns="0" anchor="ctr" anchorCtr="1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  <p:sp>
            <p:nvSpPr>
              <p:cNvPr id="13" name="iślïḋé">
                <a:extLst>
                  <a:ext uri="{FF2B5EF4-FFF2-40B4-BE49-F238E27FC236}">
                    <a16:creationId xmlns:a16="http://schemas.microsoft.com/office/drawing/2014/main" id="{998C551B-CC2B-4E68-A980-916F95F27EC2}"/>
                  </a:ext>
                </a:extLst>
              </p:cNvPr>
              <p:cNvSpPr/>
              <p:nvPr userDrawn="1"/>
            </p:nvSpPr>
            <p:spPr bwMode="auto">
              <a:xfrm>
                <a:off x="4464878" y="4634876"/>
                <a:ext cx="684076" cy="684076"/>
              </a:xfrm>
              <a:prstGeom prst="ellipse">
                <a:avLst/>
              </a:prstGeom>
              <a:solidFill>
                <a:schemeClr val="accent4"/>
              </a:solidFill>
              <a:ln w="19050">
                <a:noFill/>
                <a:round/>
                <a:headEnd/>
                <a:tailEnd/>
              </a:ln>
            </p:spPr>
            <p:txBody>
              <a:bodyPr rot="0" spcFirstLastPara="0" vert="horz" wrap="none" lIns="0" tIns="0" rIns="0" bIns="0" anchor="ctr" anchorCtr="1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  <p:sp>
            <p:nvSpPr>
              <p:cNvPr id="14" name="íśḻîḓe">
                <a:extLst>
                  <a:ext uri="{FF2B5EF4-FFF2-40B4-BE49-F238E27FC236}">
                    <a16:creationId xmlns:a16="http://schemas.microsoft.com/office/drawing/2014/main" id="{C7E8EB4B-BE20-4891-9B4E-C8704317DDE9}"/>
                  </a:ext>
                </a:extLst>
              </p:cNvPr>
              <p:cNvSpPr/>
              <p:nvPr userDrawn="1"/>
            </p:nvSpPr>
            <p:spPr bwMode="auto">
              <a:xfrm>
                <a:off x="5297831" y="5552160"/>
                <a:ext cx="540060" cy="540060"/>
              </a:xfrm>
              <a:prstGeom prst="ellipse">
                <a:avLst/>
              </a:prstGeom>
              <a:solidFill>
                <a:schemeClr val="accent5"/>
              </a:solidFill>
              <a:ln w="19050">
                <a:noFill/>
                <a:round/>
                <a:headEnd/>
                <a:tailEnd/>
              </a:ln>
            </p:spPr>
            <p:txBody>
              <a:bodyPr rot="0" spcFirstLastPara="0" vert="horz" wrap="none" lIns="0" tIns="0" rIns="0" bIns="0" anchor="ctr" anchorCtr="1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/>
                    </a:solidFill>
                    <a:latin typeface="Impact" panose="020B0806030902050204" pitchFamily="34" charset="0"/>
                  </a:rPr>
                  <a:t>04</a:t>
                </a:r>
              </a:p>
            </p:txBody>
          </p:sp>
        </p:grpSp>
        <p:sp>
          <p:nvSpPr>
            <p:cNvPr id="8" name="ísḻïḑe">
              <a:extLst>
                <a:ext uri="{FF2B5EF4-FFF2-40B4-BE49-F238E27FC236}">
                  <a16:creationId xmlns:a16="http://schemas.microsoft.com/office/drawing/2014/main" id="{60B166C9-F7CF-40D1-91E0-A409E499FC03}"/>
                </a:ext>
              </a:extLst>
            </p:cNvPr>
            <p:cNvSpPr/>
            <p:nvPr userDrawn="1"/>
          </p:nvSpPr>
          <p:spPr>
            <a:xfrm>
              <a:off x="1032430" y="1672536"/>
              <a:ext cx="1569660" cy="369332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/>
              <a:r>
                <a:rPr lang="en-US" altLang="zh-CN" b="1" spc="300" dirty="0">
                  <a:solidFill>
                    <a:schemeClr val="bg1"/>
                  </a:solidFill>
                </a:rPr>
                <a:t>CONTENT</a:t>
              </a:r>
            </a:p>
          </p:txBody>
        </p:sp>
      </p:grpSp>
      <p:pic>
        <p:nvPicPr>
          <p:cNvPr id="27" name="图片 26">
            <a:extLst>
              <a:ext uri="{FF2B5EF4-FFF2-40B4-BE49-F238E27FC236}">
                <a16:creationId xmlns:a16="http://schemas.microsoft.com/office/drawing/2014/main" id="{73FE085E-6651-4B12-AE93-4BDEE936ED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  <p:sp>
        <p:nvSpPr>
          <p:cNvPr id="29" name="文本占位符 28">
            <a:extLst>
              <a:ext uri="{FF2B5EF4-FFF2-40B4-BE49-F238E27FC236}">
                <a16:creationId xmlns:a16="http://schemas.microsoft.com/office/drawing/2014/main" id="{A671EB97-4E84-4CAF-8168-C346C0A41D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89654" y="2634482"/>
            <a:ext cx="2925445" cy="621983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rgbClr val="ED7D31"/>
                </a:solidFill>
              </a:defRPr>
            </a:lvl1pPr>
          </a:lstStyle>
          <a:p>
            <a:pPr lvl="0"/>
            <a:r>
              <a:rPr lang="zh-CN" altLang="en-US" dirty="0"/>
              <a:t>标题文本预设</a:t>
            </a:r>
          </a:p>
          <a:p>
            <a:pPr lvl="0"/>
            <a:endParaRPr lang="zh-CN" altLang="en-US" dirty="0"/>
          </a:p>
        </p:txBody>
      </p:sp>
      <p:sp>
        <p:nvSpPr>
          <p:cNvPr id="32" name="文本占位符 28">
            <a:extLst>
              <a:ext uri="{FF2B5EF4-FFF2-40B4-BE49-F238E27FC236}">
                <a16:creationId xmlns:a16="http://schemas.microsoft.com/office/drawing/2014/main" id="{A3D47DF1-DD8F-498D-999E-CAFFA143F6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4994" y="3759471"/>
            <a:ext cx="2697951" cy="621983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rgbClr val="A5A5A5"/>
                </a:solidFill>
              </a:defRPr>
            </a:lvl1pPr>
          </a:lstStyle>
          <a:p>
            <a:pPr lvl="0"/>
            <a:r>
              <a:rPr lang="zh-CN" altLang="en-US" dirty="0"/>
              <a:t>标题文本预设</a:t>
            </a:r>
          </a:p>
          <a:p>
            <a:pPr lvl="0"/>
            <a:endParaRPr lang="zh-CN" altLang="en-US" dirty="0"/>
          </a:p>
        </p:txBody>
      </p:sp>
      <p:sp>
        <p:nvSpPr>
          <p:cNvPr id="34" name="文本占位符 28">
            <a:extLst>
              <a:ext uri="{FF2B5EF4-FFF2-40B4-BE49-F238E27FC236}">
                <a16:creationId xmlns:a16="http://schemas.microsoft.com/office/drawing/2014/main" id="{247A386A-23C9-4146-A014-26ECE05917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20334" y="4731367"/>
            <a:ext cx="2624801" cy="621983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rgbClr val="FFC000"/>
                </a:solidFill>
              </a:defRPr>
            </a:lvl1pPr>
          </a:lstStyle>
          <a:p>
            <a:pPr lvl="0"/>
            <a:r>
              <a:rPr lang="zh-CN" altLang="en-US" dirty="0"/>
              <a:t>标题文本预设</a:t>
            </a:r>
          </a:p>
          <a:p>
            <a:pPr lvl="0"/>
            <a:endParaRPr lang="zh-CN" altLang="en-US" dirty="0"/>
          </a:p>
        </p:txBody>
      </p:sp>
      <p:sp>
        <p:nvSpPr>
          <p:cNvPr id="36" name="文本占位符 28">
            <a:extLst>
              <a:ext uri="{FF2B5EF4-FFF2-40B4-BE49-F238E27FC236}">
                <a16:creationId xmlns:a16="http://schemas.microsoft.com/office/drawing/2014/main" id="{8FD20662-596E-42BF-A4D4-7502E736A2F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15354" y="5585500"/>
            <a:ext cx="2624801" cy="589848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rgbClr val="5B9BD5"/>
                </a:solidFill>
              </a:defRPr>
            </a:lvl1pPr>
          </a:lstStyle>
          <a:p>
            <a:pPr lvl="0"/>
            <a:r>
              <a:rPr lang="zh-CN" altLang="en-US" dirty="0"/>
              <a:t>标题文本预设</a:t>
            </a:r>
          </a:p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4343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A50A17-1C1D-4A19-A94C-D61567FD7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01E02DD-961D-4398-9591-78B2492C0D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2DEC327-FAE3-4F6C-9646-6DEFD8FD7A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216EC93-EDE9-427C-B3B7-236A093A0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FD7BB58-43DF-44B6-B2CC-93B94EF10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E812F49-903F-4BE0-9781-E0BD05C88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3379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EE5BD5-82F9-40DA-9933-836496705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50E5F50-AB2D-4D68-9C7B-CCD3F31524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DFD3A3F-3ACC-4E1C-A401-E9CCD8B24C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DBBB79F-F2BC-41A0-849F-EF10B1FF12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FC61903-CFE0-40A6-95F7-AE23BCF5CD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9826BE7-937E-4156-8CC6-914360C53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C656402-6A17-4315-B870-26CCDC158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289F156-34A9-42C1-864D-9FE184461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0988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D24D00-7161-45F0-84C2-1EC8ECE71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2B06602-E1F9-427D-B5B5-35AC1BC4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00AF294-BE5F-46A9-9573-7FBFA9AD6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4319387-786D-4411-8FB1-E7A148848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0066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6165CE8-7AFD-439A-B759-00B5B7C7A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BF7293C-CE3B-449C-B0EB-5EBE54B69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16B5FBC-95ED-4D6B-89AF-681A8D8E9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2554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AB6EB1-169B-4AED-9EA2-F37C6E22D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90A02B8-B8E9-4C5A-ADC3-B7D931653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40298A0-1EFC-46D4-ABEE-3DE71AFEC5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A7FCEA4-977B-4A06-9F0E-97A16CAA9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0DBB22D-A7CF-445D-BFF2-944F90914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BFA4254-ACE7-4044-A209-BFE95D7EF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62180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285258-84D8-4D2F-AE14-94DF2773C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5B0B187-097A-4C64-AD26-F03AC698F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ADA1C6-F3B1-4813-BAE6-D384118F3F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E54C6A6-4389-4AB0-8819-9B1950DB6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26E077F-62D1-4960-8959-7D9BCDC04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CB8E04C-009B-4A7F-9F1C-B065B514B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32359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AB23B2-30C7-476A-A78B-A8B925767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5F47A37-3180-4700-BD9D-ACE4700DE5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ABF926C-1B0E-483A-B8D1-3C4E91002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68799B-0BB3-4E02-830C-13E51014B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2569E58-5E82-4230-9994-FA4CD2ABC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3947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DDEA84C-4B60-42B7-9B89-B638E21E7A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E1508F0-50DE-4698-A46B-83AED776F0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8230792-4043-4E42-A5A0-E4D68480D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799BE77-FB73-42D2-8148-3F84471D0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E306149-3A9F-40AA-B73F-ADDEC9188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779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纯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3">
            <a:extLst>
              <a:ext uri="{FF2B5EF4-FFF2-40B4-BE49-F238E27FC236}">
                <a16:creationId xmlns:a16="http://schemas.microsoft.com/office/drawing/2014/main" id="{F7E04778-AB00-46DE-BB87-E30D186EA58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36702" y="1195712"/>
            <a:ext cx="10652516" cy="4642602"/>
          </a:xfrm>
          <a:prstGeom prst="rect">
            <a:avLst/>
          </a:prstGeom>
          <a:solidFill>
            <a:srgbClr val="F2F2F2"/>
          </a:solidFill>
          <a:ln w="9525" cmpd="sng">
            <a:solidFill>
              <a:schemeClr val="bg1">
                <a:lumMod val="75000"/>
              </a:schemeClr>
            </a:solidFill>
            <a:miter lim="800000"/>
          </a:ln>
        </p:spPr>
        <p:txBody>
          <a:bodyPr lIns="67356" tIns="33678" rIns="67356" bIns="33678"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12">
            <a:extLst>
              <a:ext uri="{FF2B5EF4-FFF2-40B4-BE49-F238E27FC236}">
                <a16:creationId xmlns:a16="http://schemas.microsoft.com/office/drawing/2014/main" id="{D3870589-E245-4A98-A525-313D83D75B86}"/>
              </a:ext>
            </a:extLst>
          </p:cNvPr>
          <p:cNvSpPr/>
          <p:nvPr userDrawn="1"/>
        </p:nvSpPr>
        <p:spPr bwMode="auto">
          <a:xfrm>
            <a:off x="783513" y="995196"/>
            <a:ext cx="562906" cy="562270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1E5193"/>
          </a:solidFill>
          <a:ln>
            <a:noFill/>
          </a:ln>
        </p:spPr>
        <p:txBody>
          <a:bodyPr lIns="67356" tIns="33678" rIns="67356" bIns="33678"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Freeform 12">
            <a:extLst>
              <a:ext uri="{FF2B5EF4-FFF2-40B4-BE49-F238E27FC236}">
                <a16:creationId xmlns:a16="http://schemas.microsoft.com/office/drawing/2014/main" id="{3F89F624-36E0-4635-ADB4-9B16B7226538}"/>
              </a:ext>
            </a:extLst>
          </p:cNvPr>
          <p:cNvSpPr/>
          <p:nvPr userDrawn="1"/>
        </p:nvSpPr>
        <p:spPr bwMode="auto">
          <a:xfrm flipH="1" flipV="1">
            <a:off x="11194821" y="5458961"/>
            <a:ext cx="562906" cy="562270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1E5193"/>
          </a:solidFill>
          <a:ln>
            <a:noFill/>
          </a:ln>
        </p:spPr>
        <p:txBody>
          <a:bodyPr lIns="67356" tIns="33678" rIns="67356" bIns="33678"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文本占位符 17">
            <a:extLst>
              <a:ext uri="{FF2B5EF4-FFF2-40B4-BE49-F238E27FC236}">
                <a16:creationId xmlns:a16="http://schemas.microsoft.com/office/drawing/2014/main" id="{6E94CA6B-97E1-49C0-9CAB-096E491238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25912" y="1215853"/>
            <a:ext cx="10525953" cy="4579936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dirty="0"/>
              <a:t>根据自己的需要添加适当的文字，据研究，在幻灯片中，一页的文字最好不要超过</a:t>
            </a:r>
            <a:r>
              <a:rPr lang="en-US" altLang="zh-CN" dirty="0"/>
              <a:t>200</a:t>
            </a:r>
            <a:r>
              <a:rPr lang="zh-CN" altLang="en-US" dirty="0"/>
              <a:t>字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85EFE59E-815A-4ADA-A19D-EE58AEA593D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6" y="245412"/>
            <a:ext cx="2699657" cy="562271"/>
          </a:xfrm>
          <a:prstGeom prst="rect">
            <a:avLst/>
          </a:prstGeom>
        </p:spPr>
      </p:pic>
      <p:sp>
        <p:nvSpPr>
          <p:cNvPr id="15" name="文本占位符 18">
            <a:extLst>
              <a:ext uri="{FF2B5EF4-FFF2-40B4-BE49-F238E27FC236}">
                <a16:creationId xmlns:a16="http://schemas.microsoft.com/office/drawing/2014/main" id="{CA2EAF43-2B97-4CFA-BEDD-FB890BDDA5D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123903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1.11111E-6 L 0.39102 0.29676 " pathEditMode="relative" rAng="0" ptsTypes="AA">
                                      <p:cBhvr>
                                        <p:cTn id="8" dur="500" spd="-999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44" y="1483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96296E-6 L -0.45248 -0.33704 " pathEditMode="relative" rAng="0" ptsTypes="AA">
                                      <p:cBhvr>
                                        <p:cTn id="12" dur="500" spd="-99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30" y="-1685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utoUpdateAnimBg="0"/>
      <p:bldP spid="10" grpId="0" animBg="1"/>
      <p:bldP spid="10" grpId="1" animBg="1"/>
      <p:bldP spid="11" grpId="0" animBg="1"/>
      <p:bldP spid="11" grpId="1" animBg="1"/>
      <p:bldP spid="12" grpId="0">
        <p:tmplLst>
          <p:tmpl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简单的图文模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83">
            <a:extLst>
              <a:ext uri="{FF2B5EF4-FFF2-40B4-BE49-F238E27FC236}">
                <a16:creationId xmlns:a16="http://schemas.microsoft.com/office/drawing/2014/main" id="{8A334734-DF86-4761-A6DC-C8EDD365319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410838" y="1027281"/>
            <a:ext cx="5178380" cy="4811033"/>
          </a:xfrm>
          <a:prstGeom prst="rect">
            <a:avLst/>
          </a:prstGeom>
          <a:solidFill>
            <a:srgbClr val="F2F2F2"/>
          </a:solidFill>
          <a:ln w="9525" cmpd="sng">
            <a:solidFill>
              <a:schemeClr val="bg1">
                <a:lumMod val="75000"/>
              </a:schemeClr>
            </a:solidFill>
            <a:miter lim="800000"/>
          </a:ln>
        </p:spPr>
        <p:txBody>
          <a:bodyPr lIns="67356" tIns="33678" rIns="67356" bIns="33678"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11B9ADE0-22A9-4B2E-ACFC-0D26EF4A6E9C}"/>
              </a:ext>
            </a:extLst>
          </p:cNvPr>
          <p:cNvSpPr/>
          <p:nvPr userDrawn="1"/>
        </p:nvSpPr>
        <p:spPr bwMode="auto">
          <a:xfrm>
            <a:off x="6242329" y="844364"/>
            <a:ext cx="562906" cy="562270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191D69"/>
          </a:solidFill>
          <a:ln>
            <a:noFill/>
          </a:ln>
        </p:spPr>
        <p:txBody>
          <a:bodyPr lIns="67356" tIns="33678" rIns="67356" bIns="33678"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12">
            <a:extLst>
              <a:ext uri="{FF2B5EF4-FFF2-40B4-BE49-F238E27FC236}">
                <a16:creationId xmlns:a16="http://schemas.microsoft.com/office/drawing/2014/main" id="{4C1D2139-EFED-4D7B-9ABF-B23C2A1D8A45}"/>
              </a:ext>
            </a:extLst>
          </p:cNvPr>
          <p:cNvSpPr/>
          <p:nvPr userDrawn="1"/>
        </p:nvSpPr>
        <p:spPr bwMode="auto">
          <a:xfrm flipH="1" flipV="1">
            <a:off x="11194821" y="5458961"/>
            <a:ext cx="562906" cy="562270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191D69"/>
          </a:solidFill>
          <a:ln>
            <a:noFill/>
          </a:ln>
        </p:spPr>
        <p:txBody>
          <a:bodyPr lIns="67356" tIns="33678" rIns="67356" bIns="33678"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文本占位符 17">
            <a:extLst>
              <a:ext uri="{FF2B5EF4-FFF2-40B4-BE49-F238E27FC236}">
                <a16:creationId xmlns:a16="http://schemas.microsoft.com/office/drawing/2014/main" id="{E47BA4A0-5737-4EBC-B86A-0EA4EC4008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54800" y="1215853"/>
            <a:ext cx="4897065" cy="4579936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根据自己的需要添加适当的文字，据研究，在幻灯片中，一页的文字最好不要超过</a:t>
            </a:r>
            <a:r>
              <a:rPr lang="en-US" altLang="zh-CN" dirty="0"/>
              <a:t>200</a:t>
            </a:r>
            <a:r>
              <a:rPr lang="zh-CN" altLang="en-US" dirty="0"/>
              <a:t>字根据自己的需要添加适当的文字，据研究，在幻灯片中，一页的文字最好不要超过</a:t>
            </a:r>
            <a:r>
              <a:rPr lang="en-US" altLang="zh-CN" dirty="0"/>
              <a:t>200</a:t>
            </a:r>
            <a:r>
              <a:rPr lang="zh-CN" altLang="en-US" dirty="0"/>
              <a:t>字</a:t>
            </a:r>
          </a:p>
        </p:txBody>
      </p:sp>
      <p:sp>
        <p:nvSpPr>
          <p:cNvPr id="5" name="图片占位符 4">
            <a:extLst>
              <a:ext uri="{FF2B5EF4-FFF2-40B4-BE49-F238E27FC236}">
                <a16:creationId xmlns:a16="http://schemas.microsoft.com/office/drawing/2014/main" id="{47C6D446-6BAB-4AE6-85FD-305E6D692AE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79475" y="1027281"/>
            <a:ext cx="4614863" cy="4811544"/>
          </a:xfr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/>
            </a:lvl1pPr>
          </a:lstStyle>
          <a:p>
            <a:r>
              <a:rPr lang="zh-CN" altLang="en-US" dirty="0"/>
              <a:t>单击插入图片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2359FA40-3617-4354-B397-C262B0BBD05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6" y="245412"/>
            <a:ext cx="2699657" cy="562271"/>
          </a:xfrm>
          <a:prstGeom prst="rect">
            <a:avLst/>
          </a:prstGeom>
        </p:spPr>
      </p:pic>
      <p:sp>
        <p:nvSpPr>
          <p:cNvPr id="17" name="文本占位符 18">
            <a:extLst>
              <a:ext uri="{FF2B5EF4-FFF2-40B4-BE49-F238E27FC236}">
                <a16:creationId xmlns:a16="http://schemas.microsoft.com/office/drawing/2014/main" id="{A7F90702-0A7B-4842-856B-FC7A2FC8850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192901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7037E-7 L 0.19661 0.33565 " pathEditMode="relative" rAng="0" ptsTypes="AA">
                                      <p:cBhvr>
                                        <p:cTn id="14" dur="500" spd="-999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31" y="1678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L -0.19388 -0.30672 " pathEditMode="relative" rAng="0" ptsTypes="AA">
                                      <p:cBhvr>
                                        <p:cTn id="18" dur="500" spd="-999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66" y="-1525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 autoUpdateAnimBg="0"/>
      <p:bldP spid="15" grpId="0" animBg="1"/>
      <p:bldP spid="15" grpId="1" animBg="1"/>
      <p:bldP spid="16" grpId="0" animBg="1"/>
      <p:bldP spid="16" grpId="1" animBg="1"/>
      <p:bldP spid="18" grpId="0">
        <p:tmplLst>
          <p:tmpl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普通两条内容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">
            <a:extLst>
              <a:ext uri="{FF2B5EF4-FFF2-40B4-BE49-F238E27FC236}">
                <a16:creationId xmlns:a16="http://schemas.microsoft.com/office/drawing/2014/main" id="{6D868AD6-2C95-4857-8755-F9917A9DA22B}"/>
              </a:ext>
            </a:extLst>
          </p:cNvPr>
          <p:cNvSpPr/>
          <p:nvPr userDrawn="1"/>
        </p:nvSpPr>
        <p:spPr>
          <a:xfrm>
            <a:off x="2294140" y="1679978"/>
            <a:ext cx="9239048" cy="1704566"/>
          </a:xfrm>
          <a:custGeom>
            <a:avLst/>
            <a:gdLst>
              <a:gd name="connsiteX0" fmla="*/ 0 w 5688632"/>
              <a:gd name="connsiteY0" fmla="*/ 0 h 2053062"/>
              <a:gd name="connsiteX1" fmla="*/ 5688632 w 5688632"/>
              <a:gd name="connsiteY1" fmla="*/ 0 h 2053062"/>
              <a:gd name="connsiteX2" fmla="*/ 5688632 w 5688632"/>
              <a:gd name="connsiteY2" fmla="*/ 2053062 h 2053062"/>
              <a:gd name="connsiteX3" fmla="*/ 0 w 5688632"/>
              <a:gd name="connsiteY3" fmla="*/ 2053062 h 2053062"/>
              <a:gd name="connsiteX4" fmla="*/ 0 w 5688632"/>
              <a:gd name="connsiteY4" fmla="*/ 0 h 2053062"/>
              <a:gd name="connsiteX0-1" fmla="*/ 433137 w 5688632"/>
              <a:gd name="connsiteY0-2" fmla="*/ 12032 h 2053062"/>
              <a:gd name="connsiteX1-3" fmla="*/ 5688632 w 5688632"/>
              <a:gd name="connsiteY1-4" fmla="*/ 0 h 2053062"/>
              <a:gd name="connsiteX2-5" fmla="*/ 5688632 w 5688632"/>
              <a:gd name="connsiteY2-6" fmla="*/ 2053062 h 2053062"/>
              <a:gd name="connsiteX3-7" fmla="*/ 0 w 5688632"/>
              <a:gd name="connsiteY3-8" fmla="*/ 2053062 h 2053062"/>
              <a:gd name="connsiteX4-9" fmla="*/ 433137 w 5688632"/>
              <a:gd name="connsiteY4-10" fmla="*/ 12032 h 20530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688632" h="2053062">
                <a:moveTo>
                  <a:pt x="433137" y="12032"/>
                </a:moveTo>
                <a:lnTo>
                  <a:pt x="5688632" y="0"/>
                </a:lnTo>
                <a:lnTo>
                  <a:pt x="5688632" y="2053062"/>
                </a:lnTo>
                <a:lnTo>
                  <a:pt x="0" y="2053062"/>
                </a:lnTo>
                <a:lnTo>
                  <a:pt x="433137" y="1203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1754260" tIns="50678" rIns="77967" bIns="50678" anchor="ctr"/>
          <a:lstStyle/>
          <a:p>
            <a:pPr>
              <a:lnSpc>
                <a:spcPct val="150000"/>
              </a:lnSpc>
              <a:spcBef>
                <a:spcPts val="649"/>
              </a:spcBef>
              <a:spcAft>
                <a:spcPts val="649"/>
              </a:spcAft>
              <a:defRPr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直角三角形 2">
            <a:extLst>
              <a:ext uri="{FF2B5EF4-FFF2-40B4-BE49-F238E27FC236}">
                <a16:creationId xmlns:a16="http://schemas.microsoft.com/office/drawing/2014/main" id="{5CDD7612-F92F-4804-8BE0-D4950C790391}"/>
              </a:ext>
            </a:extLst>
          </p:cNvPr>
          <p:cNvSpPr/>
          <p:nvPr userDrawn="1"/>
        </p:nvSpPr>
        <p:spPr>
          <a:xfrm rot="17117050" flipH="1">
            <a:off x="2483719" y="2154575"/>
            <a:ext cx="1212414" cy="1672850"/>
          </a:xfrm>
          <a:custGeom>
            <a:avLst/>
            <a:gdLst>
              <a:gd name="connsiteX0" fmla="*/ 0 w 2088232"/>
              <a:gd name="connsiteY0" fmla="*/ 1842558 h 1842558"/>
              <a:gd name="connsiteX1" fmla="*/ 0 w 2088232"/>
              <a:gd name="connsiteY1" fmla="*/ 0 h 1842558"/>
              <a:gd name="connsiteX2" fmla="*/ 2088232 w 2088232"/>
              <a:gd name="connsiteY2" fmla="*/ 1842558 h 1842558"/>
              <a:gd name="connsiteX3" fmla="*/ 0 w 2088232"/>
              <a:gd name="connsiteY3" fmla="*/ 1842558 h 1842558"/>
              <a:gd name="connsiteX0-1" fmla="*/ 0 w 1625488"/>
              <a:gd name="connsiteY0-2" fmla="*/ 1842558 h 1842558"/>
              <a:gd name="connsiteX1-3" fmla="*/ 0 w 1625488"/>
              <a:gd name="connsiteY1-4" fmla="*/ 0 h 1842558"/>
              <a:gd name="connsiteX2-5" fmla="*/ 1625488 w 1625488"/>
              <a:gd name="connsiteY2-6" fmla="*/ 843012 h 1842558"/>
              <a:gd name="connsiteX3-7" fmla="*/ 0 w 1625488"/>
              <a:gd name="connsiteY3-8" fmla="*/ 1842558 h 1842558"/>
              <a:gd name="connsiteX0-9" fmla="*/ 0 w 1690209"/>
              <a:gd name="connsiteY0-10" fmla="*/ 1842558 h 1842558"/>
              <a:gd name="connsiteX1-11" fmla="*/ 0 w 1690209"/>
              <a:gd name="connsiteY1-12" fmla="*/ 0 h 1842558"/>
              <a:gd name="connsiteX2-13" fmla="*/ 1690209 w 1690209"/>
              <a:gd name="connsiteY2-14" fmla="*/ 149753 h 1842558"/>
              <a:gd name="connsiteX3-15" fmla="*/ 0 w 1690209"/>
              <a:gd name="connsiteY3-16" fmla="*/ 1842558 h 18425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690209" h="1842558">
                <a:moveTo>
                  <a:pt x="0" y="1842558"/>
                </a:moveTo>
                <a:lnTo>
                  <a:pt x="0" y="0"/>
                </a:lnTo>
                <a:lnTo>
                  <a:pt x="1690209" y="149753"/>
                </a:lnTo>
                <a:lnTo>
                  <a:pt x="0" y="184255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9017" tIns="49509" rIns="99017" bIns="49509" anchor="ctr"/>
          <a:lstStyle/>
          <a:p>
            <a:pPr algn="ctr">
              <a:defRPr/>
            </a:pPr>
            <a:endParaRPr lang="zh-CN" altLang="en-US" sz="15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3" name="任意多边形 3">
            <a:extLst>
              <a:ext uri="{FF2B5EF4-FFF2-40B4-BE49-F238E27FC236}">
                <a16:creationId xmlns:a16="http://schemas.microsoft.com/office/drawing/2014/main" id="{092BCA92-24A1-4997-8C17-0CE5DE720EC4}"/>
              </a:ext>
            </a:extLst>
          </p:cNvPr>
          <p:cNvSpPr/>
          <p:nvPr userDrawn="1"/>
        </p:nvSpPr>
        <p:spPr>
          <a:xfrm>
            <a:off x="1256322" y="928897"/>
            <a:ext cx="2825645" cy="1704566"/>
          </a:xfrm>
          <a:custGeom>
            <a:avLst/>
            <a:gdLst>
              <a:gd name="connsiteX0" fmla="*/ 271763 w 2315387"/>
              <a:gd name="connsiteY0" fmla="*/ 0 h 1620180"/>
              <a:gd name="connsiteX1" fmla="*/ 1824103 w 2315387"/>
              <a:gd name="connsiteY1" fmla="*/ 23231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0" fmla="*/ 271763 w 2315387"/>
              <a:gd name="connsiteY0" fmla="*/ 0 h 1620180"/>
              <a:gd name="connsiteX1" fmla="*/ 1824103 w 2315387"/>
              <a:gd name="connsiteY1" fmla="*/ 23231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4" fmla="*/ 271763 w 2315387"/>
              <a:gd name="connsiteY4" fmla="*/ 0 h 1620180"/>
              <a:gd name="connsiteX0" fmla="*/ 271763 w 2315387"/>
              <a:gd name="connsiteY0" fmla="*/ 0 h 1620180"/>
              <a:gd name="connsiteX1" fmla="*/ 1824103 w 2315387"/>
              <a:gd name="connsiteY1" fmla="*/ 23231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4" fmla="*/ 271763 w 2315387"/>
              <a:gd name="connsiteY4" fmla="*/ 0 h 1620180"/>
              <a:gd name="connsiteX0" fmla="*/ 271763 w 2392520"/>
              <a:gd name="connsiteY0" fmla="*/ 0 h 1620180"/>
              <a:gd name="connsiteX1" fmla="*/ 2392520 w 2392520"/>
              <a:gd name="connsiteY1" fmla="*/ 32516 h 1620180"/>
              <a:gd name="connsiteX2" fmla="*/ 2315387 w 2392520"/>
              <a:gd name="connsiteY2" fmla="*/ 1620180 h 1620180"/>
              <a:gd name="connsiteX3" fmla="*/ 0 w 2392520"/>
              <a:gd name="connsiteY3" fmla="*/ 1528412 h 1620180"/>
              <a:gd name="connsiteX4" fmla="*/ 271763 w 2392520"/>
              <a:gd name="connsiteY4" fmla="*/ 0 h 1620180"/>
              <a:gd name="connsiteX0" fmla="*/ 271763 w 2315387"/>
              <a:gd name="connsiteY0" fmla="*/ 0 h 1620180"/>
              <a:gd name="connsiteX1" fmla="*/ 1953289 w 2315387"/>
              <a:gd name="connsiteY1" fmla="*/ 28226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4" fmla="*/ 271763 w 2315387"/>
              <a:gd name="connsiteY4" fmla="*/ 0 h 1620180"/>
              <a:gd name="connsiteX0" fmla="*/ 271763 w 2315387"/>
              <a:gd name="connsiteY0" fmla="*/ 0 h 1620180"/>
              <a:gd name="connsiteX1" fmla="*/ 1953289 w 2315387"/>
              <a:gd name="connsiteY1" fmla="*/ 28226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4" fmla="*/ 271763 w 2315387"/>
              <a:gd name="connsiteY4" fmla="*/ 0 h 1620180"/>
              <a:gd name="connsiteX0" fmla="*/ 271763 w 2315387"/>
              <a:gd name="connsiteY0" fmla="*/ 0 h 1620180"/>
              <a:gd name="connsiteX1" fmla="*/ 1953289 w 2315387"/>
              <a:gd name="connsiteY1" fmla="*/ 25229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4" fmla="*/ 271763 w 2315387"/>
              <a:gd name="connsiteY4" fmla="*/ 0 h 1620180"/>
              <a:gd name="connsiteX0" fmla="*/ 271763 w 2315387"/>
              <a:gd name="connsiteY0" fmla="*/ 0 h 1620180"/>
              <a:gd name="connsiteX1" fmla="*/ 1953289 w 2315387"/>
              <a:gd name="connsiteY1" fmla="*/ 25229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4" fmla="*/ 271763 w 2315387"/>
              <a:gd name="connsiteY4" fmla="*/ 0 h 162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5387" h="1620180">
                <a:moveTo>
                  <a:pt x="271763" y="0"/>
                </a:moveTo>
                <a:lnTo>
                  <a:pt x="1953289" y="252297"/>
                </a:lnTo>
                <a:lnTo>
                  <a:pt x="2315387" y="1620180"/>
                </a:lnTo>
                <a:cubicBezTo>
                  <a:pt x="1543591" y="1589591"/>
                  <a:pt x="2310013" y="1635899"/>
                  <a:pt x="0" y="1528412"/>
                </a:cubicBezTo>
                <a:cubicBezTo>
                  <a:pt x="273089" y="-13701"/>
                  <a:pt x="181175" y="509471"/>
                  <a:pt x="271763" y="0"/>
                </a:cubicBezTo>
                <a:close/>
              </a:path>
            </a:pathLst>
          </a:custGeom>
          <a:solidFill>
            <a:srgbClr val="1E5193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zh-CN" altLang="en-US" sz="2200" kern="0" dirty="0">
              <a:solidFill>
                <a:schemeClr val="bg1"/>
              </a:solidFill>
              <a:latin typeface="Arial Black" panose="020B0A04020102020204" charset="0"/>
              <a:ea typeface="微软雅黑" panose="020B0503020204020204" pitchFamily="34" charset="-122"/>
            </a:endParaRPr>
          </a:p>
        </p:txBody>
      </p:sp>
      <p:sp>
        <p:nvSpPr>
          <p:cNvPr id="38" name="文本占位符 37">
            <a:extLst>
              <a:ext uri="{FF2B5EF4-FFF2-40B4-BE49-F238E27FC236}">
                <a16:creationId xmlns:a16="http://schemas.microsoft.com/office/drawing/2014/main" id="{369D3C1A-6D45-464E-B6EE-22EFCD04D9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9141" y="1679978"/>
            <a:ext cx="1623659" cy="583752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添加文本</a:t>
            </a:r>
          </a:p>
        </p:txBody>
      </p:sp>
      <p:sp>
        <p:nvSpPr>
          <p:cNvPr id="40" name="文本占位符 39">
            <a:extLst>
              <a:ext uri="{FF2B5EF4-FFF2-40B4-BE49-F238E27FC236}">
                <a16:creationId xmlns:a16="http://schemas.microsoft.com/office/drawing/2014/main" id="{3D0C49DF-5B24-4731-B5A2-37C804F7D4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57663" y="2185988"/>
            <a:ext cx="7094537" cy="722312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根据自己的需要添加适当的文字，据研究，在幻灯片中，一页的文字最好不要超过</a:t>
            </a:r>
            <a:r>
              <a:rPr lang="en-US" altLang="zh-CN" dirty="0"/>
              <a:t>200</a:t>
            </a:r>
            <a:r>
              <a:rPr lang="zh-CN" altLang="en-US" dirty="0"/>
              <a:t>字</a:t>
            </a:r>
          </a:p>
        </p:txBody>
      </p:sp>
      <p:sp>
        <p:nvSpPr>
          <p:cNvPr id="41" name="矩形 3">
            <a:extLst>
              <a:ext uri="{FF2B5EF4-FFF2-40B4-BE49-F238E27FC236}">
                <a16:creationId xmlns:a16="http://schemas.microsoft.com/office/drawing/2014/main" id="{867DF0AA-07FE-4294-93D8-08B58E31FDCB}"/>
              </a:ext>
            </a:extLst>
          </p:cNvPr>
          <p:cNvSpPr/>
          <p:nvPr userDrawn="1"/>
        </p:nvSpPr>
        <p:spPr>
          <a:xfrm>
            <a:off x="2319540" y="4194578"/>
            <a:ext cx="9239048" cy="1704566"/>
          </a:xfrm>
          <a:custGeom>
            <a:avLst/>
            <a:gdLst>
              <a:gd name="connsiteX0" fmla="*/ 0 w 5688632"/>
              <a:gd name="connsiteY0" fmla="*/ 0 h 2053062"/>
              <a:gd name="connsiteX1" fmla="*/ 5688632 w 5688632"/>
              <a:gd name="connsiteY1" fmla="*/ 0 h 2053062"/>
              <a:gd name="connsiteX2" fmla="*/ 5688632 w 5688632"/>
              <a:gd name="connsiteY2" fmla="*/ 2053062 h 2053062"/>
              <a:gd name="connsiteX3" fmla="*/ 0 w 5688632"/>
              <a:gd name="connsiteY3" fmla="*/ 2053062 h 2053062"/>
              <a:gd name="connsiteX4" fmla="*/ 0 w 5688632"/>
              <a:gd name="connsiteY4" fmla="*/ 0 h 2053062"/>
              <a:gd name="connsiteX0-1" fmla="*/ 433137 w 5688632"/>
              <a:gd name="connsiteY0-2" fmla="*/ 12032 h 2053062"/>
              <a:gd name="connsiteX1-3" fmla="*/ 5688632 w 5688632"/>
              <a:gd name="connsiteY1-4" fmla="*/ 0 h 2053062"/>
              <a:gd name="connsiteX2-5" fmla="*/ 5688632 w 5688632"/>
              <a:gd name="connsiteY2-6" fmla="*/ 2053062 h 2053062"/>
              <a:gd name="connsiteX3-7" fmla="*/ 0 w 5688632"/>
              <a:gd name="connsiteY3-8" fmla="*/ 2053062 h 2053062"/>
              <a:gd name="connsiteX4-9" fmla="*/ 433137 w 5688632"/>
              <a:gd name="connsiteY4-10" fmla="*/ 12032 h 20530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688632" h="2053062">
                <a:moveTo>
                  <a:pt x="433137" y="12032"/>
                </a:moveTo>
                <a:lnTo>
                  <a:pt x="5688632" y="0"/>
                </a:lnTo>
                <a:lnTo>
                  <a:pt x="5688632" y="2053062"/>
                </a:lnTo>
                <a:lnTo>
                  <a:pt x="0" y="2053062"/>
                </a:lnTo>
                <a:lnTo>
                  <a:pt x="433137" y="1203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1754260" tIns="50678" rIns="77967" bIns="50678" anchor="ctr"/>
          <a:lstStyle/>
          <a:p>
            <a:pPr>
              <a:lnSpc>
                <a:spcPct val="150000"/>
              </a:lnSpc>
              <a:spcBef>
                <a:spcPts val="649"/>
              </a:spcBef>
              <a:spcAft>
                <a:spcPts val="649"/>
              </a:spcAft>
              <a:defRPr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直角三角形 2">
            <a:extLst>
              <a:ext uri="{FF2B5EF4-FFF2-40B4-BE49-F238E27FC236}">
                <a16:creationId xmlns:a16="http://schemas.microsoft.com/office/drawing/2014/main" id="{29C109F8-857F-4BCB-9925-FAF984C0D0E9}"/>
              </a:ext>
            </a:extLst>
          </p:cNvPr>
          <p:cNvSpPr/>
          <p:nvPr userDrawn="1"/>
        </p:nvSpPr>
        <p:spPr>
          <a:xfrm rot="17117050" flipH="1">
            <a:off x="2509119" y="4669175"/>
            <a:ext cx="1212414" cy="1672850"/>
          </a:xfrm>
          <a:custGeom>
            <a:avLst/>
            <a:gdLst>
              <a:gd name="connsiteX0" fmla="*/ 0 w 2088232"/>
              <a:gd name="connsiteY0" fmla="*/ 1842558 h 1842558"/>
              <a:gd name="connsiteX1" fmla="*/ 0 w 2088232"/>
              <a:gd name="connsiteY1" fmla="*/ 0 h 1842558"/>
              <a:gd name="connsiteX2" fmla="*/ 2088232 w 2088232"/>
              <a:gd name="connsiteY2" fmla="*/ 1842558 h 1842558"/>
              <a:gd name="connsiteX3" fmla="*/ 0 w 2088232"/>
              <a:gd name="connsiteY3" fmla="*/ 1842558 h 1842558"/>
              <a:gd name="connsiteX0-1" fmla="*/ 0 w 1625488"/>
              <a:gd name="connsiteY0-2" fmla="*/ 1842558 h 1842558"/>
              <a:gd name="connsiteX1-3" fmla="*/ 0 w 1625488"/>
              <a:gd name="connsiteY1-4" fmla="*/ 0 h 1842558"/>
              <a:gd name="connsiteX2-5" fmla="*/ 1625488 w 1625488"/>
              <a:gd name="connsiteY2-6" fmla="*/ 843012 h 1842558"/>
              <a:gd name="connsiteX3-7" fmla="*/ 0 w 1625488"/>
              <a:gd name="connsiteY3-8" fmla="*/ 1842558 h 1842558"/>
              <a:gd name="connsiteX0-9" fmla="*/ 0 w 1690209"/>
              <a:gd name="connsiteY0-10" fmla="*/ 1842558 h 1842558"/>
              <a:gd name="connsiteX1-11" fmla="*/ 0 w 1690209"/>
              <a:gd name="connsiteY1-12" fmla="*/ 0 h 1842558"/>
              <a:gd name="connsiteX2-13" fmla="*/ 1690209 w 1690209"/>
              <a:gd name="connsiteY2-14" fmla="*/ 149753 h 1842558"/>
              <a:gd name="connsiteX3-15" fmla="*/ 0 w 1690209"/>
              <a:gd name="connsiteY3-16" fmla="*/ 1842558 h 18425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690209" h="1842558">
                <a:moveTo>
                  <a:pt x="0" y="1842558"/>
                </a:moveTo>
                <a:lnTo>
                  <a:pt x="0" y="0"/>
                </a:lnTo>
                <a:lnTo>
                  <a:pt x="1690209" y="149753"/>
                </a:lnTo>
                <a:lnTo>
                  <a:pt x="0" y="184255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9017" tIns="49509" rIns="99017" bIns="49509" anchor="ctr"/>
          <a:lstStyle/>
          <a:p>
            <a:pPr algn="ctr">
              <a:defRPr/>
            </a:pPr>
            <a:endParaRPr lang="zh-CN" altLang="en-US" sz="15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3" name="任意多边形 3">
            <a:extLst>
              <a:ext uri="{FF2B5EF4-FFF2-40B4-BE49-F238E27FC236}">
                <a16:creationId xmlns:a16="http://schemas.microsoft.com/office/drawing/2014/main" id="{C2A954E6-2ECA-458C-94EB-34F48C8AC563}"/>
              </a:ext>
            </a:extLst>
          </p:cNvPr>
          <p:cNvSpPr/>
          <p:nvPr userDrawn="1"/>
        </p:nvSpPr>
        <p:spPr>
          <a:xfrm>
            <a:off x="1281722" y="3597967"/>
            <a:ext cx="2800245" cy="1550096"/>
          </a:xfrm>
          <a:custGeom>
            <a:avLst/>
            <a:gdLst>
              <a:gd name="connsiteX0" fmla="*/ 271763 w 2315387"/>
              <a:gd name="connsiteY0" fmla="*/ 0 h 1620180"/>
              <a:gd name="connsiteX1" fmla="*/ 1824103 w 2315387"/>
              <a:gd name="connsiteY1" fmla="*/ 23231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387" h="1620180">
                <a:moveTo>
                  <a:pt x="271763" y="0"/>
                </a:moveTo>
                <a:lnTo>
                  <a:pt x="1824103" y="232317"/>
                </a:lnTo>
                <a:lnTo>
                  <a:pt x="2315387" y="1620180"/>
                </a:lnTo>
                <a:lnTo>
                  <a:pt x="0" y="1528412"/>
                </a:lnTo>
                <a:close/>
              </a:path>
            </a:pathLst>
          </a:custGeom>
          <a:solidFill>
            <a:srgbClr val="1E5193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zh-CN" altLang="en-US" sz="2200" kern="0" dirty="0">
              <a:solidFill>
                <a:schemeClr val="bg1"/>
              </a:solidFill>
              <a:latin typeface="Arial Black" panose="020B0A04020102020204" charset="0"/>
              <a:ea typeface="微软雅黑" panose="020B0503020204020204" pitchFamily="34" charset="-122"/>
            </a:endParaRPr>
          </a:p>
        </p:txBody>
      </p:sp>
      <p:sp>
        <p:nvSpPr>
          <p:cNvPr id="44" name="文本占位符 37">
            <a:extLst>
              <a:ext uri="{FF2B5EF4-FFF2-40B4-BE49-F238E27FC236}">
                <a16:creationId xmlns:a16="http://schemas.microsoft.com/office/drawing/2014/main" id="{BCAC2B9D-3EB7-4D80-9A18-9A361F3293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4541" y="4194578"/>
            <a:ext cx="1623659" cy="583752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添加文本</a:t>
            </a:r>
          </a:p>
        </p:txBody>
      </p:sp>
      <p:sp>
        <p:nvSpPr>
          <p:cNvPr id="45" name="文本占位符 39">
            <a:extLst>
              <a:ext uri="{FF2B5EF4-FFF2-40B4-BE49-F238E27FC236}">
                <a16:creationId xmlns:a16="http://schemas.microsoft.com/office/drawing/2014/main" id="{6EB706F6-3EAC-418D-8120-6610CF2863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3063" y="4700588"/>
            <a:ext cx="7094537" cy="722312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根据自己的需要添加适当的文字，据研究，在幻灯片中，一页的文字最好不要超过</a:t>
            </a:r>
            <a:r>
              <a:rPr lang="en-US" altLang="zh-CN" dirty="0"/>
              <a:t>200</a:t>
            </a:r>
            <a:r>
              <a:rPr lang="zh-CN" altLang="en-US" dirty="0"/>
              <a:t>字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9C8C2074-4CB2-4A4A-837E-27867F4D0B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6" y="245412"/>
            <a:ext cx="2699657" cy="562271"/>
          </a:xfrm>
          <a:prstGeom prst="rect">
            <a:avLst/>
          </a:prstGeom>
        </p:spPr>
      </p:pic>
      <p:sp>
        <p:nvSpPr>
          <p:cNvPr id="22" name="文本占位符 18">
            <a:extLst>
              <a:ext uri="{FF2B5EF4-FFF2-40B4-BE49-F238E27FC236}">
                <a16:creationId xmlns:a16="http://schemas.microsoft.com/office/drawing/2014/main" id="{C5784695-58E3-4B64-AE43-49EE3CC15E0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8599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8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2" grpId="0" animBg="1"/>
      <p:bldP spid="43" grpId="0" animBg="1"/>
      <p:bldP spid="44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46" userDrawn="1">
          <p15:clr>
            <a:srgbClr val="FBAE40"/>
          </p15:clr>
        </p15:guide>
        <p15:guide id="2" pos="529" userDrawn="1">
          <p15:clr>
            <a:srgbClr val="FBAE40"/>
          </p15:clr>
        </p15:guide>
        <p15:guide id="3" orient="horz" pos="3974" userDrawn="1">
          <p15:clr>
            <a:srgbClr val="FBAE40"/>
          </p15:clr>
        </p15:guide>
        <p15:guide id="4" pos="7265" userDrawn="1">
          <p15:clr>
            <a:srgbClr val="FBAE40"/>
          </p15:clr>
        </p15:guide>
        <p15:guide id="5" pos="1005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三个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8F091215-49D3-4C5D-A02C-9F81FD9FB4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6" y="245412"/>
            <a:ext cx="2699657" cy="56227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35BDCEA9-7E4F-4577-9FC5-C0CC9630E33A}"/>
              </a:ext>
            </a:extLst>
          </p:cNvPr>
          <p:cNvGrpSpPr/>
          <p:nvPr userDrawn="1"/>
        </p:nvGrpSpPr>
        <p:grpSpPr>
          <a:xfrm>
            <a:off x="1472906" y="1730687"/>
            <a:ext cx="2737221" cy="4686645"/>
            <a:chOff x="1472906" y="1730687"/>
            <a:chExt cx="2737221" cy="4686645"/>
          </a:xfrm>
        </p:grpSpPr>
        <p:sp>
          <p:nvSpPr>
            <p:cNvPr id="11" name="îşľïḋe">
              <a:extLst>
                <a:ext uri="{FF2B5EF4-FFF2-40B4-BE49-F238E27FC236}">
                  <a16:creationId xmlns:a16="http://schemas.microsoft.com/office/drawing/2014/main" id="{49D684B4-17DD-4E70-A8A9-80D83779B2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72906" y="2987492"/>
              <a:ext cx="2737221" cy="1146720"/>
            </a:xfrm>
            <a:custGeom>
              <a:avLst/>
              <a:gdLst>
                <a:gd name="T0" fmla="*/ 0 w 1346"/>
                <a:gd name="T1" fmla="*/ 100 h 564"/>
                <a:gd name="T2" fmla="*/ 149 w 1346"/>
                <a:gd name="T3" fmla="*/ 564 h 564"/>
                <a:gd name="T4" fmla="*/ 1197 w 1346"/>
                <a:gd name="T5" fmla="*/ 564 h 564"/>
                <a:gd name="T6" fmla="*/ 1346 w 1346"/>
                <a:gd name="T7" fmla="*/ 100 h 564"/>
                <a:gd name="T8" fmla="*/ 1341 w 1346"/>
                <a:gd name="T9" fmla="*/ 0 h 564"/>
                <a:gd name="T10" fmla="*/ 6 w 1346"/>
                <a:gd name="T11" fmla="*/ 0 h 564"/>
                <a:gd name="T12" fmla="*/ 0 w 1346"/>
                <a:gd name="T13" fmla="*/ 10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6" h="564">
                  <a:moveTo>
                    <a:pt x="0" y="100"/>
                  </a:moveTo>
                  <a:cubicBezTo>
                    <a:pt x="0" y="264"/>
                    <a:pt x="70" y="418"/>
                    <a:pt x="149" y="564"/>
                  </a:cubicBezTo>
                  <a:cubicBezTo>
                    <a:pt x="1197" y="564"/>
                    <a:pt x="1197" y="564"/>
                    <a:pt x="1197" y="564"/>
                  </a:cubicBezTo>
                  <a:cubicBezTo>
                    <a:pt x="1276" y="418"/>
                    <a:pt x="1346" y="264"/>
                    <a:pt x="1346" y="100"/>
                  </a:cubicBezTo>
                  <a:cubicBezTo>
                    <a:pt x="1346" y="65"/>
                    <a:pt x="1344" y="32"/>
                    <a:pt x="134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32"/>
                    <a:pt x="0" y="65"/>
                    <a:pt x="0" y="10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ïslíḍe">
              <a:extLst>
                <a:ext uri="{FF2B5EF4-FFF2-40B4-BE49-F238E27FC236}">
                  <a16:creationId xmlns:a16="http://schemas.microsoft.com/office/drawing/2014/main" id="{38740108-D4B6-4CEA-B6E7-BC9AF77805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7814" y="1730687"/>
              <a:ext cx="2707406" cy="1146720"/>
            </a:xfrm>
            <a:custGeom>
              <a:avLst/>
              <a:gdLst>
                <a:gd name="T0" fmla="*/ 0 w 1332"/>
                <a:gd name="T1" fmla="*/ 564 h 564"/>
                <a:gd name="T2" fmla="*/ 1332 w 1332"/>
                <a:gd name="T3" fmla="*/ 564 h 564"/>
                <a:gd name="T4" fmla="*/ 666 w 1332"/>
                <a:gd name="T5" fmla="*/ 0 h 564"/>
                <a:gd name="T6" fmla="*/ 0 w 1332"/>
                <a:gd name="T7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2" h="564">
                  <a:moveTo>
                    <a:pt x="0" y="564"/>
                  </a:moveTo>
                  <a:cubicBezTo>
                    <a:pt x="1332" y="564"/>
                    <a:pt x="1332" y="564"/>
                    <a:pt x="1332" y="564"/>
                  </a:cubicBezTo>
                  <a:cubicBezTo>
                    <a:pt x="1267" y="49"/>
                    <a:pt x="753" y="0"/>
                    <a:pt x="666" y="0"/>
                  </a:cubicBezTo>
                  <a:cubicBezTo>
                    <a:pt x="579" y="0"/>
                    <a:pt x="66" y="49"/>
                    <a:pt x="0" y="56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ïṣḷiďè">
              <a:extLst>
                <a:ext uri="{FF2B5EF4-FFF2-40B4-BE49-F238E27FC236}">
                  <a16:creationId xmlns:a16="http://schemas.microsoft.com/office/drawing/2014/main" id="{35ED4635-61C6-4869-8506-BA46D14DCF6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16922" y="4243151"/>
              <a:ext cx="2120286" cy="1253366"/>
            </a:xfrm>
            <a:custGeom>
              <a:avLst/>
              <a:gdLst>
                <a:gd name="T0" fmla="*/ 1043 w 1043"/>
                <a:gd name="T1" fmla="*/ 0 h 616"/>
                <a:gd name="T2" fmla="*/ 0 w 1043"/>
                <a:gd name="T3" fmla="*/ 0 h 616"/>
                <a:gd name="T4" fmla="*/ 82 w 1043"/>
                <a:gd name="T5" fmla="*/ 148 h 616"/>
                <a:gd name="T6" fmla="*/ 155 w 1043"/>
                <a:gd name="T7" fmla="*/ 455 h 616"/>
                <a:gd name="T8" fmla="*/ 269 w 1043"/>
                <a:gd name="T9" fmla="*/ 616 h 616"/>
                <a:gd name="T10" fmla="*/ 774 w 1043"/>
                <a:gd name="T11" fmla="*/ 616 h 616"/>
                <a:gd name="T12" fmla="*/ 888 w 1043"/>
                <a:gd name="T13" fmla="*/ 455 h 616"/>
                <a:gd name="T14" fmla="*/ 961 w 1043"/>
                <a:gd name="T15" fmla="*/ 148 h 616"/>
                <a:gd name="T16" fmla="*/ 1043 w 1043"/>
                <a:gd name="T17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3" h="616">
                  <a:moveTo>
                    <a:pt x="104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7" y="51"/>
                    <a:pt x="55" y="100"/>
                    <a:pt x="82" y="148"/>
                  </a:cubicBezTo>
                  <a:cubicBezTo>
                    <a:pt x="187" y="338"/>
                    <a:pt x="155" y="350"/>
                    <a:pt x="155" y="455"/>
                  </a:cubicBezTo>
                  <a:cubicBezTo>
                    <a:pt x="155" y="544"/>
                    <a:pt x="243" y="602"/>
                    <a:pt x="269" y="616"/>
                  </a:cubicBezTo>
                  <a:cubicBezTo>
                    <a:pt x="774" y="616"/>
                    <a:pt x="774" y="616"/>
                    <a:pt x="774" y="616"/>
                  </a:cubicBezTo>
                  <a:cubicBezTo>
                    <a:pt x="799" y="602"/>
                    <a:pt x="888" y="544"/>
                    <a:pt x="888" y="455"/>
                  </a:cubicBezTo>
                  <a:cubicBezTo>
                    <a:pt x="888" y="350"/>
                    <a:pt x="856" y="338"/>
                    <a:pt x="961" y="148"/>
                  </a:cubicBezTo>
                  <a:cubicBezTo>
                    <a:pt x="987" y="100"/>
                    <a:pt x="1016" y="51"/>
                    <a:pt x="1043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ïṥļïḓê">
              <a:extLst>
                <a:ext uri="{FF2B5EF4-FFF2-40B4-BE49-F238E27FC236}">
                  <a16:creationId xmlns:a16="http://schemas.microsoft.com/office/drawing/2014/main" id="{0549D83C-32BD-4140-9A66-104F6DB41F4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45795" y="5865760"/>
              <a:ext cx="1262539" cy="73390"/>
            </a:xfrm>
            <a:custGeom>
              <a:avLst/>
              <a:gdLst>
                <a:gd name="T0" fmla="*/ 621 w 621"/>
                <a:gd name="T1" fmla="*/ 0 h 36"/>
                <a:gd name="T2" fmla="*/ 615 w 621"/>
                <a:gd name="T3" fmla="*/ 36 h 36"/>
                <a:gd name="T4" fmla="*/ 6 w 621"/>
                <a:gd name="T5" fmla="*/ 36 h 36"/>
                <a:gd name="T6" fmla="*/ 0 w 621"/>
                <a:gd name="T7" fmla="*/ 0 h 36"/>
                <a:gd name="T8" fmla="*/ 621 w 62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1" h="36">
                  <a:moveTo>
                    <a:pt x="621" y="0"/>
                  </a:moveTo>
                  <a:cubicBezTo>
                    <a:pt x="620" y="13"/>
                    <a:pt x="618" y="25"/>
                    <a:pt x="615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25"/>
                    <a:pt x="1" y="13"/>
                    <a:pt x="0" y="0"/>
                  </a:cubicBezTo>
                  <a:lnTo>
                    <a:pt x="621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ïṥľíďé">
              <a:extLst>
                <a:ext uri="{FF2B5EF4-FFF2-40B4-BE49-F238E27FC236}">
                  <a16:creationId xmlns:a16="http://schemas.microsoft.com/office/drawing/2014/main" id="{E5258C04-61AD-4B3A-B3EA-195CAA7998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37769" y="5723566"/>
              <a:ext cx="1278593" cy="73390"/>
            </a:xfrm>
            <a:custGeom>
              <a:avLst/>
              <a:gdLst>
                <a:gd name="T0" fmla="*/ 629 w 629"/>
                <a:gd name="T1" fmla="*/ 0 h 36"/>
                <a:gd name="T2" fmla="*/ 629 w 629"/>
                <a:gd name="T3" fmla="*/ 12 h 36"/>
                <a:gd name="T4" fmla="*/ 628 w 629"/>
                <a:gd name="T5" fmla="*/ 36 h 36"/>
                <a:gd name="T6" fmla="*/ 1 w 629"/>
                <a:gd name="T7" fmla="*/ 36 h 36"/>
                <a:gd name="T8" fmla="*/ 0 w 629"/>
                <a:gd name="T9" fmla="*/ 22 h 36"/>
                <a:gd name="T10" fmla="*/ 0 w 629"/>
                <a:gd name="T11" fmla="*/ 0 h 36"/>
                <a:gd name="T12" fmla="*/ 629 w 629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9" h="36">
                  <a:moveTo>
                    <a:pt x="629" y="0"/>
                  </a:moveTo>
                  <a:cubicBezTo>
                    <a:pt x="629" y="12"/>
                    <a:pt x="629" y="12"/>
                    <a:pt x="629" y="12"/>
                  </a:cubicBezTo>
                  <a:cubicBezTo>
                    <a:pt x="629" y="20"/>
                    <a:pt x="629" y="28"/>
                    <a:pt x="628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2"/>
                    <a:pt x="1" y="27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2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iślïḋê">
              <a:extLst>
                <a:ext uri="{FF2B5EF4-FFF2-40B4-BE49-F238E27FC236}">
                  <a16:creationId xmlns:a16="http://schemas.microsoft.com/office/drawing/2014/main" id="{29256AA1-EBF3-45D7-88A3-37FDCDBC309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33182" y="5392164"/>
              <a:ext cx="1288913" cy="123845"/>
            </a:xfrm>
            <a:custGeom>
              <a:avLst/>
              <a:gdLst>
                <a:gd name="T0" fmla="*/ 2 w 1124"/>
                <a:gd name="T1" fmla="*/ 108 h 108"/>
                <a:gd name="T2" fmla="*/ 0 w 1124"/>
                <a:gd name="T3" fmla="*/ 0 h 108"/>
                <a:gd name="T4" fmla="*/ 570 w 1124"/>
                <a:gd name="T5" fmla="*/ 0 h 108"/>
                <a:gd name="T6" fmla="*/ 1124 w 1124"/>
                <a:gd name="T7" fmla="*/ 0 h 108"/>
                <a:gd name="T8" fmla="*/ 1123 w 1124"/>
                <a:gd name="T9" fmla="*/ 108 h 108"/>
                <a:gd name="T10" fmla="*/ 2 w 1124"/>
                <a:gd name="T11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4" h="108">
                  <a:moveTo>
                    <a:pt x="2" y="108"/>
                  </a:moveTo>
                  <a:lnTo>
                    <a:pt x="0" y="0"/>
                  </a:lnTo>
                  <a:lnTo>
                    <a:pt x="570" y="0"/>
                  </a:lnTo>
                  <a:lnTo>
                    <a:pt x="1124" y="0"/>
                  </a:lnTo>
                  <a:lnTo>
                    <a:pt x="1123" y="108"/>
                  </a:lnTo>
                  <a:lnTo>
                    <a:pt x="2" y="108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şḷiḋé">
              <a:extLst>
                <a:ext uri="{FF2B5EF4-FFF2-40B4-BE49-F238E27FC236}">
                  <a16:creationId xmlns:a16="http://schemas.microsoft.com/office/drawing/2014/main" id="{61A2C0B2-B6E4-4D03-978C-655231CCE5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76757" y="6006806"/>
              <a:ext cx="1200616" cy="73390"/>
            </a:xfrm>
            <a:custGeom>
              <a:avLst/>
              <a:gdLst>
                <a:gd name="T0" fmla="*/ 16 w 591"/>
                <a:gd name="T1" fmla="*/ 36 h 36"/>
                <a:gd name="T2" fmla="*/ 0 w 591"/>
                <a:gd name="T3" fmla="*/ 0 h 36"/>
                <a:gd name="T4" fmla="*/ 591 w 591"/>
                <a:gd name="T5" fmla="*/ 0 h 36"/>
                <a:gd name="T6" fmla="*/ 576 w 591"/>
                <a:gd name="T7" fmla="*/ 36 h 36"/>
                <a:gd name="T8" fmla="*/ 16 w 59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36">
                  <a:moveTo>
                    <a:pt x="16" y="36"/>
                  </a:moveTo>
                  <a:cubicBezTo>
                    <a:pt x="10" y="25"/>
                    <a:pt x="5" y="13"/>
                    <a:pt x="0" y="0"/>
                  </a:cubicBezTo>
                  <a:cubicBezTo>
                    <a:pt x="591" y="0"/>
                    <a:pt x="591" y="0"/>
                    <a:pt x="591" y="0"/>
                  </a:cubicBezTo>
                  <a:cubicBezTo>
                    <a:pt x="587" y="13"/>
                    <a:pt x="581" y="25"/>
                    <a:pt x="576" y="36"/>
                  </a:cubicBezTo>
                  <a:lnTo>
                    <a:pt x="16" y="36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ṥľïďè">
              <a:extLst>
                <a:ext uri="{FF2B5EF4-FFF2-40B4-BE49-F238E27FC236}">
                  <a16:creationId xmlns:a16="http://schemas.microsoft.com/office/drawing/2014/main" id="{3111F3C2-99C2-4025-BCAE-B27C1116944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53587" y="6146706"/>
              <a:ext cx="1051542" cy="270626"/>
            </a:xfrm>
            <a:custGeom>
              <a:avLst/>
              <a:gdLst>
                <a:gd name="T0" fmla="*/ 517 w 517"/>
                <a:gd name="T1" fmla="*/ 0 h 133"/>
                <a:gd name="T2" fmla="*/ 467 w 517"/>
                <a:gd name="T3" fmla="*/ 59 h 133"/>
                <a:gd name="T4" fmla="*/ 466 w 517"/>
                <a:gd name="T5" fmla="*/ 60 h 133"/>
                <a:gd name="T6" fmla="*/ 409 w 517"/>
                <a:gd name="T7" fmla="*/ 88 h 133"/>
                <a:gd name="T8" fmla="*/ 373 w 517"/>
                <a:gd name="T9" fmla="*/ 88 h 133"/>
                <a:gd name="T10" fmla="*/ 351 w 517"/>
                <a:gd name="T11" fmla="*/ 97 h 133"/>
                <a:gd name="T12" fmla="*/ 262 w 517"/>
                <a:gd name="T13" fmla="*/ 133 h 133"/>
                <a:gd name="T14" fmla="*/ 173 w 517"/>
                <a:gd name="T15" fmla="*/ 97 h 133"/>
                <a:gd name="T16" fmla="*/ 151 w 517"/>
                <a:gd name="T17" fmla="*/ 88 h 133"/>
                <a:gd name="T18" fmla="*/ 114 w 517"/>
                <a:gd name="T19" fmla="*/ 88 h 133"/>
                <a:gd name="T20" fmla="*/ 59 w 517"/>
                <a:gd name="T21" fmla="*/ 62 h 133"/>
                <a:gd name="T22" fmla="*/ 59 w 517"/>
                <a:gd name="T23" fmla="*/ 62 h 133"/>
                <a:gd name="T24" fmla="*/ 0 w 517"/>
                <a:gd name="T25" fmla="*/ 0 h 133"/>
                <a:gd name="T26" fmla="*/ 517 w 517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7" h="133">
                  <a:moveTo>
                    <a:pt x="517" y="0"/>
                  </a:moveTo>
                  <a:cubicBezTo>
                    <a:pt x="500" y="23"/>
                    <a:pt x="482" y="40"/>
                    <a:pt x="467" y="59"/>
                  </a:cubicBezTo>
                  <a:cubicBezTo>
                    <a:pt x="466" y="60"/>
                    <a:pt x="466" y="60"/>
                    <a:pt x="466" y="60"/>
                  </a:cubicBezTo>
                  <a:cubicBezTo>
                    <a:pt x="452" y="78"/>
                    <a:pt x="431" y="88"/>
                    <a:pt x="409" y="88"/>
                  </a:cubicBezTo>
                  <a:cubicBezTo>
                    <a:pt x="373" y="88"/>
                    <a:pt x="373" y="88"/>
                    <a:pt x="373" y="88"/>
                  </a:cubicBezTo>
                  <a:cubicBezTo>
                    <a:pt x="365" y="88"/>
                    <a:pt x="357" y="91"/>
                    <a:pt x="351" y="97"/>
                  </a:cubicBezTo>
                  <a:cubicBezTo>
                    <a:pt x="328" y="119"/>
                    <a:pt x="297" y="133"/>
                    <a:pt x="262" y="133"/>
                  </a:cubicBezTo>
                  <a:cubicBezTo>
                    <a:pt x="227" y="133"/>
                    <a:pt x="196" y="119"/>
                    <a:pt x="173" y="97"/>
                  </a:cubicBezTo>
                  <a:cubicBezTo>
                    <a:pt x="167" y="91"/>
                    <a:pt x="160" y="88"/>
                    <a:pt x="151" y="88"/>
                  </a:cubicBezTo>
                  <a:cubicBezTo>
                    <a:pt x="114" y="88"/>
                    <a:pt x="114" y="88"/>
                    <a:pt x="114" y="88"/>
                  </a:cubicBezTo>
                  <a:cubicBezTo>
                    <a:pt x="92" y="88"/>
                    <a:pt x="72" y="78"/>
                    <a:pt x="59" y="62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42" y="43"/>
                    <a:pt x="20" y="25"/>
                    <a:pt x="0" y="0"/>
                  </a:cubicBezTo>
                  <a:lnTo>
                    <a:pt x="517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$1ïḍé">
              <a:extLst>
                <a:ext uri="{FF2B5EF4-FFF2-40B4-BE49-F238E27FC236}">
                  <a16:creationId xmlns:a16="http://schemas.microsoft.com/office/drawing/2014/main" id="{14694662-EBDE-49E6-B558-760B9AAADF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35475" y="5583667"/>
              <a:ext cx="1283180" cy="73390"/>
            </a:xfrm>
            <a:custGeom>
              <a:avLst/>
              <a:gdLst>
                <a:gd name="T0" fmla="*/ 1119 w 1119"/>
                <a:gd name="T1" fmla="*/ 0 h 64"/>
                <a:gd name="T2" fmla="*/ 1119 w 1119"/>
                <a:gd name="T3" fmla="*/ 64 h 64"/>
                <a:gd name="T4" fmla="*/ 2 w 1119"/>
                <a:gd name="T5" fmla="*/ 64 h 64"/>
                <a:gd name="T6" fmla="*/ 0 w 1119"/>
                <a:gd name="T7" fmla="*/ 0 h 64"/>
                <a:gd name="T8" fmla="*/ 1119 w 1119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64">
                  <a:moveTo>
                    <a:pt x="1119" y="0"/>
                  </a:moveTo>
                  <a:lnTo>
                    <a:pt x="1119" y="64"/>
                  </a:lnTo>
                  <a:lnTo>
                    <a:pt x="2" y="64"/>
                  </a:lnTo>
                  <a:lnTo>
                    <a:pt x="0" y="0"/>
                  </a:lnTo>
                  <a:lnTo>
                    <a:pt x="111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ṧ1îďé">
              <a:extLst>
                <a:ext uri="{FF2B5EF4-FFF2-40B4-BE49-F238E27FC236}">
                  <a16:creationId xmlns:a16="http://schemas.microsoft.com/office/drawing/2014/main" id="{4BB83CC6-712E-47CF-8BCE-B9751F59CFA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865760"/>
              <a:ext cx="623815" cy="73390"/>
            </a:xfrm>
            <a:custGeom>
              <a:avLst/>
              <a:gdLst>
                <a:gd name="T0" fmla="*/ 0 w 307"/>
                <a:gd name="T1" fmla="*/ 0 h 36"/>
                <a:gd name="T2" fmla="*/ 0 w 307"/>
                <a:gd name="T3" fmla="*/ 36 h 36"/>
                <a:gd name="T4" fmla="*/ 301 w 307"/>
                <a:gd name="T5" fmla="*/ 36 h 36"/>
                <a:gd name="T6" fmla="*/ 307 w 307"/>
                <a:gd name="T7" fmla="*/ 0 h 36"/>
                <a:gd name="T8" fmla="*/ 0 w 307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01" y="36"/>
                    <a:pt x="301" y="36"/>
                    <a:pt x="301" y="36"/>
                  </a:cubicBezTo>
                  <a:cubicBezTo>
                    <a:pt x="304" y="25"/>
                    <a:pt x="306" y="13"/>
                    <a:pt x="30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îṥlîḋe">
              <a:extLst>
                <a:ext uri="{FF2B5EF4-FFF2-40B4-BE49-F238E27FC236}">
                  <a16:creationId xmlns:a16="http://schemas.microsoft.com/office/drawing/2014/main" id="{9DD8CA68-F582-4854-B6A2-77B78C7436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723566"/>
              <a:ext cx="631843" cy="73390"/>
            </a:xfrm>
            <a:custGeom>
              <a:avLst/>
              <a:gdLst>
                <a:gd name="T0" fmla="*/ 0 w 311"/>
                <a:gd name="T1" fmla="*/ 0 h 36"/>
                <a:gd name="T2" fmla="*/ 0 w 311"/>
                <a:gd name="T3" fmla="*/ 36 h 36"/>
                <a:gd name="T4" fmla="*/ 310 w 311"/>
                <a:gd name="T5" fmla="*/ 36 h 36"/>
                <a:gd name="T6" fmla="*/ 311 w 311"/>
                <a:gd name="T7" fmla="*/ 12 h 36"/>
                <a:gd name="T8" fmla="*/ 311 w 311"/>
                <a:gd name="T9" fmla="*/ 0 h 36"/>
                <a:gd name="T10" fmla="*/ 0 w 311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10" y="36"/>
                    <a:pt x="310" y="36"/>
                    <a:pt x="310" y="36"/>
                  </a:cubicBezTo>
                  <a:cubicBezTo>
                    <a:pt x="311" y="28"/>
                    <a:pt x="311" y="20"/>
                    <a:pt x="311" y="12"/>
                  </a:cubicBezTo>
                  <a:cubicBezTo>
                    <a:pt x="311" y="0"/>
                    <a:pt x="311" y="0"/>
                    <a:pt x="31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ïsľiḋe">
              <a:extLst>
                <a:ext uri="{FF2B5EF4-FFF2-40B4-BE49-F238E27FC236}">
                  <a16:creationId xmlns:a16="http://schemas.microsoft.com/office/drawing/2014/main" id="{533AA336-C1ED-4CB6-A69E-D9ED56FB8C3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392164"/>
              <a:ext cx="637576" cy="123845"/>
            </a:xfrm>
            <a:custGeom>
              <a:avLst/>
              <a:gdLst>
                <a:gd name="T0" fmla="*/ 0 w 556"/>
                <a:gd name="T1" fmla="*/ 0 h 108"/>
                <a:gd name="T2" fmla="*/ 0 w 556"/>
                <a:gd name="T3" fmla="*/ 108 h 108"/>
                <a:gd name="T4" fmla="*/ 555 w 556"/>
                <a:gd name="T5" fmla="*/ 108 h 108"/>
                <a:gd name="T6" fmla="*/ 556 w 556"/>
                <a:gd name="T7" fmla="*/ 0 h 108"/>
                <a:gd name="T8" fmla="*/ 0 w 556"/>
                <a:gd name="T9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108">
                  <a:moveTo>
                    <a:pt x="0" y="0"/>
                  </a:moveTo>
                  <a:lnTo>
                    <a:pt x="0" y="108"/>
                  </a:lnTo>
                  <a:lnTo>
                    <a:pt x="555" y="108"/>
                  </a:lnTo>
                  <a:lnTo>
                    <a:pt x="5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ŝlïḋè">
              <a:extLst>
                <a:ext uri="{FF2B5EF4-FFF2-40B4-BE49-F238E27FC236}">
                  <a16:creationId xmlns:a16="http://schemas.microsoft.com/office/drawing/2014/main" id="{ABD5AEE7-B1E8-4FFB-9C3C-1CF5A616A3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6006806"/>
              <a:ext cx="592854" cy="73390"/>
            </a:xfrm>
            <a:custGeom>
              <a:avLst/>
              <a:gdLst>
                <a:gd name="T0" fmla="*/ 0 w 292"/>
                <a:gd name="T1" fmla="*/ 0 h 36"/>
                <a:gd name="T2" fmla="*/ 0 w 292"/>
                <a:gd name="T3" fmla="*/ 36 h 36"/>
                <a:gd name="T4" fmla="*/ 277 w 292"/>
                <a:gd name="T5" fmla="*/ 36 h 36"/>
                <a:gd name="T6" fmla="*/ 292 w 292"/>
                <a:gd name="T7" fmla="*/ 0 h 36"/>
                <a:gd name="T8" fmla="*/ 0 w 292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277" y="36"/>
                    <a:pt x="277" y="36"/>
                    <a:pt x="277" y="36"/>
                  </a:cubicBezTo>
                  <a:cubicBezTo>
                    <a:pt x="282" y="25"/>
                    <a:pt x="288" y="13"/>
                    <a:pt x="29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šḷiḍé">
              <a:extLst>
                <a:ext uri="{FF2B5EF4-FFF2-40B4-BE49-F238E27FC236}">
                  <a16:creationId xmlns:a16="http://schemas.microsoft.com/office/drawing/2014/main" id="{5D38B933-9EC4-40F3-B563-C514B7BA02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6146706"/>
              <a:ext cx="520611" cy="270626"/>
            </a:xfrm>
            <a:custGeom>
              <a:avLst/>
              <a:gdLst>
                <a:gd name="T0" fmla="*/ 0 w 256"/>
                <a:gd name="T1" fmla="*/ 0 h 133"/>
                <a:gd name="T2" fmla="*/ 0 w 256"/>
                <a:gd name="T3" fmla="*/ 133 h 133"/>
                <a:gd name="T4" fmla="*/ 1 w 256"/>
                <a:gd name="T5" fmla="*/ 133 h 133"/>
                <a:gd name="T6" fmla="*/ 90 w 256"/>
                <a:gd name="T7" fmla="*/ 97 h 133"/>
                <a:gd name="T8" fmla="*/ 112 w 256"/>
                <a:gd name="T9" fmla="*/ 88 h 133"/>
                <a:gd name="T10" fmla="*/ 148 w 256"/>
                <a:gd name="T11" fmla="*/ 88 h 133"/>
                <a:gd name="T12" fmla="*/ 205 w 256"/>
                <a:gd name="T13" fmla="*/ 60 h 133"/>
                <a:gd name="T14" fmla="*/ 206 w 256"/>
                <a:gd name="T15" fmla="*/ 59 h 133"/>
                <a:gd name="T16" fmla="*/ 256 w 256"/>
                <a:gd name="T17" fmla="*/ 0 h 133"/>
                <a:gd name="T18" fmla="*/ 0 w 256"/>
                <a:gd name="T1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33">
                  <a:moveTo>
                    <a:pt x="0" y="0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0" y="133"/>
                    <a:pt x="1" y="133"/>
                    <a:pt x="1" y="133"/>
                  </a:cubicBezTo>
                  <a:cubicBezTo>
                    <a:pt x="36" y="133"/>
                    <a:pt x="67" y="119"/>
                    <a:pt x="90" y="97"/>
                  </a:cubicBezTo>
                  <a:cubicBezTo>
                    <a:pt x="96" y="91"/>
                    <a:pt x="104" y="88"/>
                    <a:pt x="112" y="88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70" y="88"/>
                    <a:pt x="191" y="78"/>
                    <a:pt x="205" y="60"/>
                  </a:cubicBezTo>
                  <a:cubicBezTo>
                    <a:pt x="206" y="59"/>
                    <a:pt x="206" y="59"/>
                    <a:pt x="206" y="59"/>
                  </a:cubicBezTo>
                  <a:cubicBezTo>
                    <a:pt x="221" y="40"/>
                    <a:pt x="239" y="23"/>
                    <a:pt x="2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ṡḻíḑè">
              <a:extLst>
                <a:ext uri="{FF2B5EF4-FFF2-40B4-BE49-F238E27FC236}">
                  <a16:creationId xmlns:a16="http://schemas.microsoft.com/office/drawing/2014/main" id="{B62A05D5-A8E9-455F-BE1B-4B72265AE3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583667"/>
              <a:ext cx="634136" cy="7339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4F29A086-5D1B-4FDE-88CE-5D21C51865A2}"/>
              </a:ext>
            </a:extLst>
          </p:cNvPr>
          <p:cNvGrpSpPr/>
          <p:nvPr userDrawn="1"/>
        </p:nvGrpSpPr>
        <p:grpSpPr>
          <a:xfrm>
            <a:off x="2918245" y="4230809"/>
            <a:ext cx="6358617" cy="1203753"/>
            <a:chOff x="2918245" y="4230809"/>
            <a:chExt cx="6358617" cy="1203753"/>
          </a:xfrm>
        </p:grpSpPr>
        <p:sp>
          <p:nvSpPr>
            <p:cNvPr id="28" name="ïšḻidé">
              <a:extLst>
                <a:ext uri="{FF2B5EF4-FFF2-40B4-BE49-F238E27FC236}">
                  <a16:creationId xmlns:a16="http://schemas.microsoft.com/office/drawing/2014/main" id="{028ED18B-39A3-4C46-8971-C1FF4322B6F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918245" y="4243151"/>
              <a:ext cx="6358617" cy="1119199"/>
            </a:xfrm>
            <a:custGeom>
              <a:avLst/>
              <a:gdLst>
                <a:gd name="T0" fmla="*/ 289 w 3372"/>
                <a:gd name="T1" fmla="*/ 976 h 976"/>
                <a:gd name="T2" fmla="*/ 3372 w 3372"/>
                <a:gd name="T3" fmla="*/ 976 h 976"/>
                <a:gd name="T4" fmla="*/ 3372 w 3372"/>
                <a:gd name="T5" fmla="*/ 0 h 976"/>
                <a:gd name="T6" fmla="*/ 283 w 3372"/>
                <a:gd name="T7" fmla="*/ 0 h 976"/>
                <a:gd name="T8" fmla="*/ 0 w 3372"/>
                <a:gd name="T9" fmla="*/ 449 h 976"/>
                <a:gd name="T10" fmla="*/ 289 w 3372"/>
                <a:gd name="T11" fmla="*/ 976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72" h="976">
                  <a:moveTo>
                    <a:pt x="289" y="976"/>
                  </a:moveTo>
                  <a:lnTo>
                    <a:pt x="3372" y="976"/>
                  </a:lnTo>
                  <a:lnTo>
                    <a:pt x="3372" y="0"/>
                  </a:lnTo>
                  <a:lnTo>
                    <a:pt x="283" y="0"/>
                  </a:lnTo>
                  <a:lnTo>
                    <a:pt x="0" y="449"/>
                  </a:lnTo>
                  <a:lnTo>
                    <a:pt x="289" y="976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ṡļïḋe">
              <a:extLst>
                <a:ext uri="{FF2B5EF4-FFF2-40B4-BE49-F238E27FC236}">
                  <a16:creationId xmlns:a16="http://schemas.microsoft.com/office/drawing/2014/main" id="{CAA48C7E-FCA4-4628-BA53-0604A79128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812654" y="4230809"/>
              <a:ext cx="1040892" cy="1203753"/>
            </a:xfrm>
            <a:custGeom>
              <a:avLst/>
              <a:gdLst>
                <a:gd name="T0" fmla="*/ 882 w 882"/>
                <a:gd name="T1" fmla="*/ 255 h 1020"/>
                <a:gd name="T2" fmla="*/ 442 w 882"/>
                <a:gd name="T3" fmla="*/ 0 h 1020"/>
                <a:gd name="T4" fmla="*/ 0 w 882"/>
                <a:gd name="T5" fmla="*/ 255 h 1020"/>
                <a:gd name="T6" fmla="*/ 0 w 882"/>
                <a:gd name="T7" fmla="*/ 764 h 1020"/>
                <a:gd name="T8" fmla="*/ 442 w 882"/>
                <a:gd name="T9" fmla="*/ 1020 h 1020"/>
                <a:gd name="T10" fmla="*/ 882 w 882"/>
                <a:gd name="T11" fmla="*/ 764 h 1020"/>
                <a:gd name="T12" fmla="*/ 882 w 882"/>
                <a:gd name="T13" fmla="*/ 255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2" h="1020">
                  <a:moveTo>
                    <a:pt x="882" y="255"/>
                  </a:moveTo>
                  <a:lnTo>
                    <a:pt x="442" y="0"/>
                  </a:lnTo>
                  <a:lnTo>
                    <a:pt x="0" y="255"/>
                  </a:lnTo>
                  <a:lnTo>
                    <a:pt x="0" y="764"/>
                  </a:lnTo>
                  <a:lnTo>
                    <a:pt x="442" y="1020"/>
                  </a:lnTo>
                  <a:lnTo>
                    <a:pt x="882" y="764"/>
                  </a:lnTo>
                  <a:lnTo>
                    <a:pt x="882" y="25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ïṥ1îḋê">
              <a:extLst>
                <a:ext uri="{FF2B5EF4-FFF2-40B4-BE49-F238E27FC236}">
                  <a16:creationId xmlns:a16="http://schemas.microsoft.com/office/drawing/2014/main" id="{EA8EAA46-420D-4528-AA46-96C2670E28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903525" y="4328761"/>
              <a:ext cx="872130" cy="1006668"/>
            </a:xfrm>
            <a:custGeom>
              <a:avLst/>
              <a:gdLst>
                <a:gd name="T0" fmla="*/ 739 w 739"/>
                <a:gd name="T1" fmla="*/ 213 h 853"/>
                <a:gd name="T2" fmla="*/ 370 w 739"/>
                <a:gd name="T3" fmla="*/ 0 h 853"/>
                <a:gd name="T4" fmla="*/ 0 w 739"/>
                <a:gd name="T5" fmla="*/ 213 h 853"/>
                <a:gd name="T6" fmla="*/ 0 w 739"/>
                <a:gd name="T7" fmla="*/ 640 h 853"/>
                <a:gd name="T8" fmla="*/ 370 w 739"/>
                <a:gd name="T9" fmla="*/ 853 h 853"/>
                <a:gd name="T10" fmla="*/ 739 w 739"/>
                <a:gd name="T11" fmla="*/ 640 h 853"/>
                <a:gd name="T12" fmla="*/ 739 w 739"/>
                <a:gd name="T13" fmla="*/ 21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853">
                  <a:moveTo>
                    <a:pt x="739" y="213"/>
                  </a:moveTo>
                  <a:lnTo>
                    <a:pt x="370" y="0"/>
                  </a:lnTo>
                  <a:lnTo>
                    <a:pt x="0" y="213"/>
                  </a:lnTo>
                  <a:lnTo>
                    <a:pt x="0" y="640"/>
                  </a:lnTo>
                  <a:lnTo>
                    <a:pt x="370" y="853"/>
                  </a:lnTo>
                  <a:lnTo>
                    <a:pt x="739" y="640"/>
                  </a:lnTo>
                  <a:lnTo>
                    <a:pt x="739" y="2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8EB02FC7-A8C9-460A-9B23-6FB36B5EE534}"/>
              </a:ext>
            </a:extLst>
          </p:cNvPr>
          <p:cNvGrpSpPr/>
          <p:nvPr userDrawn="1"/>
        </p:nvGrpSpPr>
        <p:grpSpPr>
          <a:xfrm>
            <a:off x="3155616" y="2940129"/>
            <a:ext cx="9036384" cy="1236799"/>
            <a:chOff x="3155616" y="2940129"/>
            <a:chExt cx="9036384" cy="1236799"/>
          </a:xfrm>
        </p:grpSpPr>
        <p:sp>
          <p:nvSpPr>
            <p:cNvPr id="27" name="íšľíďé">
              <a:extLst>
                <a:ext uri="{FF2B5EF4-FFF2-40B4-BE49-F238E27FC236}">
                  <a16:creationId xmlns:a16="http://schemas.microsoft.com/office/drawing/2014/main" id="{DA7D7F0F-02AA-4F8B-B35E-D65904453DC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55616" y="2987492"/>
              <a:ext cx="9036384" cy="1151307"/>
            </a:xfrm>
            <a:custGeom>
              <a:avLst/>
              <a:gdLst>
                <a:gd name="T0" fmla="*/ 314 w 3482"/>
                <a:gd name="T1" fmla="*/ 1004 h 1004"/>
                <a:gd name="T2" fmla="*/ 3482 w 3482"/>
                <a:gd name="T3" fmla="*/ 1004 h 1004"/>
                <a:gd name="T4" fmla="*/ 3482 w 3482"/>
                <a:gd name="T5" fmla="*/ 0 h 1004"/>
                <a:gd name="T6" fmla="*/ 310 w 3482"/>
                <a:gd name="T7" fmla="*/ 0 h 1004"/>
                <a:gd name="T8" fmla="*/ 0 w 3482"/>
                <a:gd name="T9" fmla="*/ 461 h 1004"/>
                <a:gd name="T10" fmla="*/ 314 w 3482"/>
                <a:gd name="T11" fmla="*/ 1004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82" h="1004">
                  <a:moveTo>
                    <a:pt x="314" y="1004"/>
                  </a:moveTo>
                  <a:lnTo>
                    <a:pt x="3482" y="1004"/>
                  </a:lnTo>
                  <a:lnTo>
                    <a:pt x="3482" y="0"/>
                  </a:lnTo>
                  <a:lnTo>
                    <a:pt x="310" y="0"/>
                  </a:lnTo>
                  <a:lnTo>
                    <a:pt x="0" y="461"/>
                  </a:lnTo>
                  <a:lnTo>
                    <a:pt x="314" y="1004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iṩļiḋê">
              <a:extLst>
                <a:ext uri="{FF2B5EF4-FFF2-40B4-BE49-F238E27FC236}">
                  <a16:creationId xmlns:a16="http://schemas.microsoft.com/office/drawing/2014/main" id="{CB4DF6E8-ECD1-46FE-882D-6A8BB585DCB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311265" y="2940129"/>
              <a:ext cx="1070398" cy="1236799"/>
            </a:xfrm>
            <a:custGeom>
              <a:avLst/>
              <a:gdLst>
                <a:gd name="T0" fmla="*/ 907 w 907"/>
                <a:gd name="T1" fmla="*/ 261 h 1048"/>
                <a:gd name="T2" fmla="*/ 454 w 907"/>
                <a:gd name="T3" fmla="*/ 0 h 1048"/>
                <a:gd name="T4" fmla="*/ 0 w 907"/>
                <a:gd name="T5" fmla="*/ 261 h 1048"/>
                <a:gd name="T6" fmla="*/ 0 w 907"/>
                <a:gd name="T7" fmla="*/ 786 h 1048"/>
                <a:gd name="T8" fmla="*/ 454 w 907"/>
                <a:gd name="T9" fmla="*/ 1048 h 1048"/>
                <a:gd name="T10" fmla="*/ 907 w 907"/>
                <a:gd name="T11" fmla="*/ 786 h 1048"/>
                <a:gd name="T12" fmla="*/ 907 w 907"/>
                <a:gd name="T13" fmla="*/ 261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048">
                  <a:moveTo>
                    <a:pt x="907" y="261"/>
                  </a:moveTo>
                  <a:lnTo>
                    <a:pt x="454" y="0"/>
                  </a:lnTo>
                  <a:lnTo>
                    <a:pt x="0" y="261"/>
                  </a:lnTo>
                  <a:lnTo>
                    <a:pt x="0" y="786"/>
                  </a:lnTo>
                  <a:lnTo>
                    <a:pt x="454" y="1048"/>
                  </a:lnTo>
                  <a:lnTo>
                    <a:pt x="907" y="786"/>
                  </a:lnTo>
                  <a:lnTo>
                    <a:pt x="907" y="26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iṩ1íḑè">
              <a:extLst>
                <a:ext uri="{FF2B5EF4-FFF2-40B4-BE49-F238E27FC236}">
                  <a16:creationId xmlns:a16="http://schemas.microsoft.com/office/drawing/2014/main" id="{D7B4FFE3-6688-4F73-A9F7-32749C81AA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04498" y="3039263"/>
              <a:ext cx="898095" cy="1037354"/>
            </a:xfrm>
            <a:custGeom>
              <a:avLst/>
              <a:gdLst>
                <a:gd name="T0" fmla="*/ 761 w 761"/>
                <a:gd name="T1" fmla="*/ 220 h 879"/>
                <a:gd name="T2" fmla="*/ 380 w 761"/>
                <a:gd name="T3" fmla="*/ 0 h 879"/>
                <a:gd name="T4" fmla="*/ 0 w 761"/>
                <a:gd name="T5" fmla="*/ 220 h 879"/>
                <a:gd name="T6" fmla="*/ 0 w 761"/>
                <a:gd name="T7" fmla="*/ 659 h 879"/>
                <a:gd name="T8" fmla="*/ 380 w 761"/>
                <a:gd name="T9" fmla="*/ 879 h 879"/>
                <a:gd name="T10" fmla="*/ 761 w 761"/>
                <a:gd name="T11" fmla="*/ 659 h 879"/>
                <a:gd name="T12" fmla="*/ 761 w 761"/>
                <a:gd name="T13" fmla="*/ 22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1" h="879">
                  <a:moveTo>
                    <a:pt x="761" y="220"/>
                  </a:moveTo>
                  <a:lnTo>
                    <a:pt x="380" y="0"/>
                  </a:lnTo>
                  <a:lnTo>
                    <a:pt x="0" y="220"/>
                  </a:lnTo>
                  <a:lnTo>
                    <a:pt x="0" y="659"/>
                  </a:lnTo>
                  <a:lnTo>
                    <a:pt x="380" y="879"/>
                  </a:lnTo>
                  <a:lnTo>
                    <a:pt x="761" y="659"/>
                  </a:lnTo>
                  <a:lnTo>
                    <a:pt x="761" y="2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D1300C73-17AE-4000-B345-5F241982DBA1}"/>
              </a:ext>
            </a:extLst>
          </p:cNvPr>
          <p:cNvGrpSpPr/>
          <p:nvPr userDrawn="1"/>
        </p:nvGrpSpPr>
        <p:grpSpPr>
          <a:xfrm>
            <a:off x="2440063" y="1723949"/>
            <a:ext cx="6349189" cy="1201392"/>
            <a:chOff x="2440063" y="1723949"/>
            <a:chExt cx="6349189" cy="1201392"/>
          </a:xfrm>
        </p:grpSpPr>
        <p:sp>
          <p:nvSpPr>
            <p:cNvPr id="26" name="îśḻiḑê">
              <a:extLst>
                <a:ext uri="{FF2B5EF4-FFF2-40B4-BE49-F238E27FC236}">
                  <a16:creationId xmlns:a16="http://schemas.microsoft.com/office/drawing/2014/main" id="{AD7BE054-D767-404B-96F8-DF96F36BFE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40063" y="1762795"/>
              <a:ext cx="6349189" cy="1114612"/>
            </a:xfrm>
            <a:custGeom>
              <a:avLst/>
              <a:gdLst>
                <a:gd name="T0" fmla="*/ 303 w 3367"/>
                <a:gd name="T1" fmla="*/ 972 h 972"/>
                <a:gd name="T2" fmla="*/ 3367 w 3367"/>
                <a:gd name="T3" fmla="*/ 972 h 972"/>
                <a:gd name="T4" fmla="*/ 3367 w 3367"/>
                <a:gd name="T5" fmla="*/ 0 h 972"/>
                <a:gd name="T6" fmla="*/ 298 w 3367"/>
                <a:gd name="T7" fmla="*/ 0 h 972"/>
                <a:gd name="T8" fmla="*/ 0 w 3367"/>
                <a:gd name="T9" fmla="*/ 447 h 972"/>
                <a:gd name="T10" fmla="*/ 303 w 3367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67" h="972">
                  <a:moveTo>
                    <a:pt x="303" y="972"/>
                  </a:moveTo>
                  <a:lnTo>
                    <a:pt x="3367" y="972"/>
                  </a:lnTo>
                  <a:lnTo>
                    <a:pt x="3367" y="0"/>
                  </a:lnTo>
                  <a:lnTo>
                    <a:pt x="298" y="0"/>
                  </a:lnTo>
                  <a:lnTo>
                    <a:pt x="0" y="447"/>
                  </a:lnTo>
                  <a:lnTo>
                    <a:pt x="303" y="972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ïSḻïdé">
              <a:extLst>
                <a:ext uri="{FF2B5EF4-FFF2-40B4-BE49-F238E27FC236}">
                  <a16:creationId xmlns:a16="http://schemas.microsoft.com/office/drawing/2014/main" id="{73F8C075-320D-4729-B238-E2C6CAEB74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46251" y="1723949"/>
              <a:ext cx="1042072" cy="1201392"/>
            </a:xfrm>
            <a:custGeom>
              <a:avLst/>
              <a:gdLst>
                <a:gd name="T0" fmla="*/ 883 w 883"/>
                <a:gd name="T1" fmla="*/ 253 h 1018"/>
                <a:gd name="T2" fmla="*/ 441 w 883"/>
                <a:gd name="T3" fmla="*/ 0 h 1018"/>
                <a:gd name="T4" fmla="*/ 0 w 883"/>
                <a:gd name="T5" fmla="*/ 253 h 1018"/>
                <a:gd name="T6" fmla="*/ 0 w 883"/>
                <a:gd name="T7" fmla="*/ 764 h 1018"/>
                <a:gd name="T8" fmla="*/ 441 w 883"/>
                <a:gd name="T9" fmla="*/ 1018 h 1018"/>
                <a:gd name="T10" fmla="*/ 879 w 883"/>
                <a:gd name="T11" fmla="*/ 766 h 1018"/>
                <a:gd name="T12" fmla="*/ 883 w 883"/>
                <a:gd name="T13" fmla="*/ 253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3" h="1018">
                  <a:moveTo>
                    <a:pt x="883" y="253"/>
                  </a:moveTo>
                  <a:lnTo>
                    <a:pt x="441" y="0"/>
                  </a:lnTo>
                  <a:lnTo>
                    <a:pt x="0" y="253"/>
                  </a:lnTo>
                  <a:lnTo>
                    <a:pt x="0" y="764"/>
                  </a:lnTo>
                  <a:lnTo>
                    <a:pt x="441" y="1018"/>
                  </a:lnTo>
                  <a:lnTo>
                    <a:pt x="879" y="766"/>
                  </a:lnTo>
                  <a:lnTo>
                    <a:pt x="883" y="25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śliďe">
              <a:extLst>
                <a:ext uri="{FF2B5EF4-FFF2-40B4-BE49-F238E27FC236}">
                  <a16:creationId xmlns:a16="http://schemas.microsoft.com/office/drawing/2014/main" id="{DCD9F755-5655-428C-855A-E0CF2391C2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538302" y="1819541"/>
              <a:ext cx="872130" cy="1009027"/>
            </a:xfrm>
            <a:custGeom>
              <a:avLst/>
              <a:gdLst>
                <a:gd name="T0" fmla="*/ 739 w 739"/>
                <a:gd name="T1" fmla="*/ 215 h 855"/>
                <a:gd name="T2" fmla="*/ 369 w 739"/>
                <a:gd name="T3" fmla="*/ 0 h 855"/>
                <a:gd name="T4" fmla="*/ 0 w 739"/>
                <a:gd name="T5" fmla="*/ 215 h 855"/>
                <a:gd name="T6" fmla="*/ 0 w 739"/>
                <a:gd name="T7" fmla="*/ 641 h 855"/>
                <a:gd name="T8" fmla="*/ 369 w 739"/>
                <a:gd name="T9" fmla="*/ 855 h 855"/>
                <a:gd name="T10" fmla="*/ 739 w 739"/>
                <a:gd name="T11" fmla="*/ 641 h 855"/>
                <a:gd name="T12" fmla="*/ 739 w 739"/>
                <a:gd name="T13" fmla="*/ 21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855">
                  <a:moveTo>
                    <a:pt x="739" y="215"/>
                  </a:moveTo>
                  <a:lnTo>
                    <a:pt x="369" y="0"/>
                  </a:lnTo>
                  <a:lnTo>
                    <a:pt x="0" y="215"/>
                  </a:lnTo>
                  <a:lnTo>
                    <a:pt x="0" y="641"/>
                  </a:lnTo>
                  <a:lnTo>
                    <a:pt x="369" y="855"/>
                  </a:lnTo>
                  <a:lnTo>
                    <a:pt x="739" y="641"/>
                  </a:lnTo>
                  <a:lnTo>
                    <a:pt x="739" y="2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</p:grpSp>
      <p:sp>
        <p:nvSpPr>
          <p:cNvPr id="43" name="文本占位符 42">
            <a:extLst>
              <a:ext uri="{FF2B5EF4-FFF2-40B4-BE49-F238E27FC236}">
                <a16:creationId xmlns:a16="http://schemas.microsoft.com/office/drawing/2014/main" id="{9A5AABD2-CCB7-4FF4-A64F-B4418CF82F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55616" y="2095644"/>
            <a:ext cx="4212744" cy="429349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</p:txBody>
      </p:sp>
      <p:sp>
        <p:nvSpPr>
          <p:cNvPr id="46" name="文本占位符 42">
            <a:extLst>
              <a:ext uri="{FF2B5EF4-FFF2-40B4-BE49-F238E27FC236}">
                <a16:creationId xmlns:a16="http://schemas.microsoft.com/office/drawing/2014/main" id="{7355EE63-6498-4293-834E-10DAA6C2094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9536" y="3335165"/>
            <a:ext cx="4192659" cy="447128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48" name="文本占位符 42">
            <a:extLst>
              <a:ext uri="{FF2B5EF4-FFF2-40B4-BE49-F238E27FC236}">
                <a16:creationId xmlns:a16="http://schemas.microsoft.com/office/drawing/2014/main" id="{913D5177-253F-4DDA-BF8C-9CBDD1B9D15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02656" y="4606089"/>
            <a:ext cx="4132107" cy="433504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38" name="文本占位符 18">
            <a:extLst>
              <a:ext uri="{FF2B5EF4-FFF2-40B4-BE49-F238E27FC236}">
                <a16:creationId xmlns:a16="http://schemas.microsoft.com/office/drawing/2014/main" id="{C8BE87BC-F6AB-49E4-A850-8386BAD1C08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sp>
        <p:nvSpPr>
          <p:cNvPr id="39" name="文本占位符 18">
            <a:extLst>
              <a:ext uri="{FF2B5EF4-FFF2-40B4-BE49-F238E27FC236}">
                <a16:creationId xmlns:a16="http://schemas.microsoft.com/office/drawing/2014/main" id="{DB06DFAA-1D8E-4B13-B61E-150E11A30D6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9924" y="805225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522157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>
        <p:tmplLst>
          <p:tmpl>
            <p:tnLst>
              <p:par>
                <p:cTn presetID="22" presetClass="entr" presetSubtype="8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三个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8F091215-49D3-4C5D-A02C-9F81FD9FB4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6" y="245412"/>
            <a:ext cx="2699657" cy="56227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35BDCEA9-7E4F-4577-9FC5-C0CC9630E33A}"/>
              </a:ext>
            </a:extLst>
          </p:cNvPr>
          <p:cNvGrpSpPr/>
          <p:nvPr userDrawn="1"/>
        </p:nvGrpSpPr>
        <p:grpSpPr>
          <a:xfrm>
            <a:off x="1472906" y="1730687"/>
            <a:ext cx="2737221" cy="4686645"/>
            <a:chOff x="1472906" y="1730687"/>
            <a:chExt cx="2737221" cy="4686645"/>
          </a:xfrm>
        </p:grpSpPr>
        <p:sp>
          <p:nvSpPr>
            <p:cNvPr id="11" name="îşľïḋe">
              <a:extLst>
                <a:ext uri="{FF2B5EF4-FFF2-40B4-BE49-F238E27FC236}">
                  <a16:creationId xmlns:a16="http://schemas.microsoft.com/office/drawing/2014/main" id="{49D684B4-17DD-4E70-A8A9-80D83779B2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72906" y="2987492"/>
              <a:ext cx="2737221" cy="1146720"/>
            </a:xfrm>
            <a:custGeom>
              <a:avLst/>
              <a:gdLst>
                <a:gd name="T0" fmla="*/ 0 w 1346"/>
                <a:gd name="T1" fmla="*/ 100 h 564"/>
                <a:gd name="T2" fmla="*/ 149 w 1346"/>
                <a:gd name="T3" fmla="*/ 564 h 564"/>
                <a:gd name="T4" fmla="*/ 1197 w 1346"/>
                <a:gd name="T5" fmla="*/ 564 h 564"/>
                <a:gd name="T6" fmla="*/ 1346 w 1346"/>
                <a:gd name="T7" fmla="*/ 100 h 564"/>
                <a:gd name="T8" fmla="*/ 1341 w 1346"/>
                <a:gd name="T9" fmla="*/ 0 h 564"/>
                <a:gd name="T10" fmla="*/ 6 w 1346"/>
                <a:gd name="T11" fmla="*/ 0 h 564"/>
                <a:gd name="T12" fmla="*/ 0 w 1346"/>
                <a:gd name="T13" fmla="*/ 10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6" h="564">
                  <a:moveTo>
                    <a:pt x="0" y="100"/>
                  </a:moveTo>
                  <a:cubicBezTo>
                    <a:pt x="0" y="264"/>
                    <a:pt x="70" y="418"/>
                    <a:pt x="149" y="564"/>
                  </a:cubicBezTo>
                  <a:cubicBezTo>
                    <a:pt x="1197" y="564"/>
                    <a:pt x="1197" y="564"/>
                    <a:pt x="1197" y="564"/>
                  </a:cubicBezTo>
                  <a:cubicBezTo>
                    <a:pt x="1276" y="418"/>
                    <a:pt x="1346" y="264"/>
                    <a:pt x="1346" y="100"/>
                  </a:cubicBezTo>
                  <a:cubicBezTo>
                    <a:pt x="1346" y="65"/>
                    <a:pt x="1344" y="32"/>
                    <a:pt x="134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32"/>
                    <a:pt x="0" y="65"/>
                    <a:pt x="0" y="10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ïslíḍe">
              <a:extLst>
                <a:ext uri="{FF2B5EF4-FFF2-40B4-BE49-F238E27FC236}">
                  <a16:creationId xmlns:a16="http://schemas.microsoft.com/office/drawing/2014/main" id="{38740108-D4B6-4CEA-B6E7-BC9AF77805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7814" y="1730687"/>
              <a:ext cx="2707406" cy="1146720"/>
            </a:xfrm>
            <a:custGeom>
              <a:avLst/>
              <a:gdLst>
                <a:gd name="T0" fmla="*/ 0 w 1332"/>
                <a:gd name="T1" fmla="*/ 564 h 564"/>
                <a:gd name="T2" fmla="*/ 1332 w 1332"/>
                <a:gd name="T3" fmla="*/ 564 h 564"/>
                <a:gd name="T4" fmla="*/ 666 w 1332"/>
                <a:gd name="T5" fmla="*/ 0 h 564"/>
                <a:gd name="T6" fmla="*/ 0 w 1332"/>
                <a:gd name="T7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2" h="564">
                  <a:moveTo>
                    <a:pt x="0" y="564"/>
                  </a:moveTo>
                  <a:cubicBezTo>
                    <a:pt x="1332" y="564"/>
                    <a:pt x="1332" y="564"/>
                    <a:pt x="1332" y="564"/>
                  </a:cubicBezTo>
                  <a:cubicBezTo>
                    <a:pt x="1267" y="49"/>
                    <a:pt x="753" y="0"/>
                    <a:pt x="666" y="0"/>
                  </a:cubicBezTo>
                  <a:cubicBezTo>
                    <a:pt x="579" y="0"/>
                    <a:pt x="66" y="49"/>
                    <a:pt x="0" y="56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ïṣḷiďè">
              <a:extLst>
                <a:ext uri="{FF2B5EF4-FFF2-40B4-BE49-F238E27FC236}">
                  <a16:creationId xmlns:a16="http://schemas.microsoft.com/office/drawing/2014/main" id="{35ED4635-61C6-4869-8506-BA46D14DCF6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16922" y="4243151"/>
              <a:ext cx="2120286" cy="1253366"/>
            </a:xfrm>
            <a:custGeom>
              <a:avLst/>
              <a:gdLst>
                <a:gd name="T0" fmla="*/ 1043 w 1043"/>
                <a:gd name="T1" fmla="*/ 0 h 616"/>
                <a:gd name="T2" fmla="*/ 0 w 1043"/>
                <a:gd name="T3" fmla="*/ 0 h 616"/>
                <a:gd name="T4" fmla="*/ 82 w 1043"/>
                <a:gd name="T5" fmla="*/ 148 h 616"/>
                <a:gd name="T6" fmla="*/ 155 w 1043"/>
                <a:gd name="T7" fmla="*/ 455 h 616"/>
                <a:gd name="T8" fmla="*/ 269 w 1043"/>
                <a:gd name="T9" fmla="*/ 616 h 616"/>
                <a:gd name="T10" fmla="*/ 774 w 1043"/>
                <a:gd name="T11" fmla="*/ 616 h 616"/>
                <a:gd name="T12" fmla="*/ 888 w 1043"/>
                <a:gd name="T13" fmla="*/ 455 h 616"/>
                <a:gd name="T14" fmla="*/ 961 w 1043"/>
                <a:gd name="T15" fmla="*/ 148 h 616"/>
                <a:gd name="T16" fmla="*/ 1043 w 1043"/>
                <a:gd name="T17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3" h="616">
                  <a:moveTo>
                    <a:pt x="104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7" y="51"/>
                    <a:pt x="55" y="100"/>
                    <a:pt x="82" y="148"/>
                  </a:cubicBezTo>
                  <a:cubicBezTo>
                    <a:pt x="187" y="338"/>
                    <a:pt x="155" y="350"/>
                    <a:pt x="155" y="455"/>
                  </a:cubicBezTo>
                  <a:cubicBezTo>
                    <a:pt x="155" y="544"/>
                    <a:pt x="243" y="602"/>
                    <a:pt x="269" y="616"/>
                  </a:cubicBezTo>
                  <a:cubicBezTo>
                    <a:pt x="774" y="616"/>
                    <a:pt x="774" y="616"/>
                    <a:pt x="774" y="616"/>
                  </a:cubicBezTo>
                  <a:cubicBezTo>
                    <a:pt x="799" y="602"/>
                    <a:pt x="888" y="544"/>
                    <a:pt x="888" y="455"/>
                  </a:cubicBezTo>
                  <a:cubicBezTo>
                    <a:pt x="888" y="350"/>
                    <a:pt x="856" y="338"/>
                    <a:pt x="961" y="148"/>
                  </a:cubicBezTo>
                  <a:cubicBezTo>
                    <a:pt x="987" y="100"/>
                    <a:pt x="1016" y="51"/>
                    <a:pt x="1043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ïṥļïḓê">
              <a:extLst>
                <a:ext uri="{FF2B5EF4-FFF2-40B4-BE49-F238E27FC236}">
                  <a16:creationId xmlns:a16="http://schemas.microsoft.com/office/drawing/2014/main" id="{0549D83C-32BD-4140-9A66-104F6DB41F4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45795" y="5865760"/>
              <a:ext cx="1262539" cy="73390"/>
            </a:xfrm>
            <a:custGeom>
              <a:avLst/>
              <a:gdLst>
                <a:gd name="T0" fmla="*/ 621 w 621"/>
                <a:gd name="T1" fmla="*/ 0 h 36"/>
                <a:gd name="T2" fmla="*/ 615 w 621"/>
                <a:gd name="T3" fmla="*/ 36 h 36"/>
                <a:gd name="T4" fmla="*/ 6 w 621"/>
                <a:gd name="T5" fmla="*/ 36 h 36"/>
                <a:gd name="T6" fmla="*/ 0 w 621"/>
                <a:gd name="T7" fmla="*/ 0 h 36"/>
                <a:gd name="T8" fmla="*/ 621 w 62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1" h="36">
                  <a:moveTo>
                    <a:pt x="621" y="0"/>
                  </a:moveTo>
                  <a:cubicBezTo>
                    <a:pt x="620" y="13"/>
                    <a:pt x="618" y="25"/>
                    <a:pt x="615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25"/>
                    <a:pt x="1" y="13"/>
                    <a:pt x="0" y="0"/>
                  </a:cubicBezTo>
                  <a:lnTo>
                    <a:pt x="621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ïṥľíďé">
              <a:extLst>
                <a:ext uri="{FF2B5EF4-FFF2-40B4-BE49-F238E27FC236}">
                  <a16:creationId xmlns:a16="http://schemas.microsoft.com/office/drawing/2014/main" id="{E5258C04-61AD-4B3A-B3EA-195CAA7998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37769" y="5723566"/>
              <a:ext cx="1278593" cy="73390"/>
            </a:xfrm>
            <a:custGeom>
              <a:avLst/>
              <a:gdLst>
                <a:gd name="T0" fmla="*/ 629 w 629"/>
                <a:gd name="T1" fmla="*/ 0 h 36"/>
                <a:gd name="T2" fmla="*/ 629 w 629"/>
                <a:gd name="T3" fmla="*/ 12 h 36"/>
                <a:gd name="T4" fmla="*/ 628 w 629"/>
                <a:gd name="T5" fmla="*/ 36 h 36"/>
                <a:gd name="T6" fmla="*/ 1 w 629"/>
                <a:gd name="T7" fmla="*/ 36 h 36"/>
                <a:gd name="T8" fmla="*/ 0 w 629"/>
                <a:gd name="T9" fmla="*/ 22 h 36"/>
                <a:gd name="T10" fmla="*/ 0 w 629"/>
                <a:gd name="T11" fmla="*/ 0 h 36"/>
                <a:gd name="T12" fmla="*/ 629 w 629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9" h="36">
                  <a:moveTo>
                    <a:pt x="629" y="0"/>
                  </a:moveTo>
                  <a:cubicBezTo>
                    <a:pt x="629" y="12"/>
                    <a:pt x="629" y="12"/>
                    <a:pt x="629" y="12"/>
                  </a:cubicBezTo>
                  <a:cubicBezTo>
                    <a:pt x="629" y="20"/>
                    <a:pt x="629" y="28"/>
                    <a:pt x="628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2"/>
                    <a:pt x="1" y="27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2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iślïḋê">
              <a:extLst>
                <a:ext uri="{FF2B5EF4-FFF2-40B4-BE49-F238E27FC236}">
                  <a16:creationId xmlns:a16="http://schemas.microsoft.com/office/drawing/2014/main" id="{29256AA1-EBF3-45D7-88A3-37FDCDBC309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33182" y="5392164"/>
              <a:ext cx="1288913" cy="123845"/>
            </a:xfrm>
            <a:custGeom>
              <a:avLst/>
              <a:gdLst>
                <a:gd name="T0" fmla="*/ 2 w 1124"/>
                <a:gd name="T1" fmla="*/ 108 h 108"/>
                <a:gd name="T2" fmla="*/ 0 w 1124"/>
                <a:gd name="T3" fmla="*/ 0 h 108"/>
                <a:gd name="T4" fmla="*/ 570 w 1124"/>
                <a:gd name="T5" fmla="*/ 0 h 108"/>
                <a:gd name="T6" fmla="*/ 1124 w 1124"/>
                <a:gd name="T7" fmla="*/ 0 h 108"/>
                <a:gd name="T8" fmla="*/ 1123 w 1124"/>
                <a:gd name="T9" fmla="*/ 108 h 108"/>
                <a:gd name="T10" fmla="*/ 2 w 1124"/>
                <a:gd name="T11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4" h="108">
                  <a:moveTo>
                    <a:pt x="2" y="108"/>
                  </a:moveTo>
                  <a:lnTo>
                    <a:pt x="0" y="0"/>
                  </a:lnTo>
                  <a:lnTo>
                    <a:pt x="570" y="0"/>
                  </a:lnTo>
                  <a:lnTo>
                    <a:pt x="1124" y="0"/>
                  </a:lnTo>
                  <a:lnTo>
                    <a:pt x="1123" y="108"/>
                  </a:lnTo>
                  <a:lnTo>
                    <a:pt x="2" y="108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şḷiḋé">
              <a:extLst>
                <a:ext uri="{FF2B5EF4-FFF2-40B4-BE49-F238E27FC236}">
                  <a16:creationId xmlns:a16="http://schemas.microsoft.com/office/drawing/2014/main" id="{61A2C0B2-B6E4-4D03-978C-655231CCE5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76757" y="6006806"/>
              <a:ext cx="1200616" cy="73390"/>
            </a:xfrm>
            <a:custGeom>
              <a:avLst/>
              <a:gdLst>
                <a:gd name="T0" fmla="*/ 16 w 591"/>
                <a:gd name="T1" fmla="*/ 36 h 36"/>
                <a:gd name="T2" fmla="*/ 0 w 591"/>
                <a:gd name="T3" fmla="*/ 0 h 36"/>
                <a:gd name="T4" fmla="*/ 591 w 591"/>
                <a:gd name="T5" fmla="*/ 0 h 36"/>
                <a:gd name="T6" fmla="*/ 576 w 591"/>
                <a:gd name="T7" fmla="*/ 36 h 36"/>
                <a:gd name="T8" fmla="*/ 16 w 59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36">
                  <a:moveTo>
                    <a:pt x="16" y="36"/>
                  </a:moveTo>
                  <a:cubicBezTo>
                    <a:pt x="10" y="25"/>
                    <a:pt x="5" y="13"/>
                    <a:pt x="0" y="0"/>
                  </a:cubicBezTo>
                  <a:cubicBezTo>
                    <a:pt x="591" y="0"/>
                    <a:pt x="591" y="0"/>
                    <a:pt x="591" y="0"/>
                  </a:cubicBezTo>
                  <a:cubicBezTo>
                    <a:pt x="587" y="13"/>
                    <a:pt x="581" y="25"/>
                    <a:pt x="576" y="36"/>
                  </a:cubicBezTo>
                  <a:lnTo>
                    <a:pt x="16" y="36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ṥľïďè">
              <a:extLst>
                <a:ext uri="{FF2B5EF4-FFF2-40B4-BE49-F238E27FC236}">
                  <a16:creationId xmlns:a16="http://schemas.microsoft.com/office/drawing/2014/main" id="{3111F3C2-99C2-4025-BCAE-B27C1116944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53587" y="6146706"/>
              <a:ext cx="1051542" cy="270626"/>
            </a:xfrm>
            <a:custGeom>
              <a:avLst/>
              <a:gdLst>
                <a:gd name="T0" fmla="*/ 517 w 517"/>
                <a:gd name="T1" fmla="*/ 0 h 133"/>
                <a:gd name="T2" fmla="*/ 467 w 517"/>
                <a:gd name="T3" fmla="*/ 59 h 133"/>
                <a:gd name="T4" fmla="*/ 466 w 517"/>
                <a:gd name="T5" fmla="*/ 60 h 133"/>
                <a:gd name="T6" fmla="*/ 409 w 517"/>
                <a:gd name="T7" fmla="*/ 88 h 133"/>
                <a:gd name="T8" fmla="*/ 373 w 517"/>
                <a:gd name="T9" fmla="*/ 88 h 133"/>
                <a:gd name="T10" fmla="*/ 351 w 517"/>
                <a:gd name="T11" fmla="*/ 97 h 133"/>
                <a:gd name="T12" fmla="*/ 262 w 517"/>
                <a:gd name="T13" fmla="*/ 133 h 133"/>
                <a:gd name="T14" fmla="*/ 173 w 517"/>
                <a:gd name="T15" fmla="*/ 97 h 133"/>
                <a:gd name="T16" fmla="*/ 151 w 517"/>
                <a:gd name="T17" fmla="*/ 88 h 133"/>
                <a:gd name="T18" fmla="*/ 114 w 517"/>
                <a:gd name="T19" fmla="*/ 88 h 133"/>
                <a:gd name="T20" fmla="*/ 59 w 517"/>
                <a:gd name="T21" fmla="*/ 62 h 133"/>
                <a:gd name="T22" fmla="*/ 59 w 517"/>
                <a:gd name="T23" fmla="*/ 62 h 133"/>
                <a:gd name="T24" fmla="*/ 0 w 517"/>
                <a:gd name="T25" fmla="*/ 0 h 133"/>
                <a:gd name="T26" fmla="*/ 517 w 517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7" h="133">
                  <a:moveTo>
                    <a:pt x="517" y="0"/>
                  </a:moveTo>
                  <a:cubicBezTo>
                    <a:pt x="500" y="23"/>
                    <a:pt x="482" y="40"/>
                    <a:pt x="467" y="59"/>
                  </a:cubicBezTo>
                  <a:cubicBezTo>
                    <a:pt x="466" y="60"/>
                    <a:pt x="466" y="60"/>
                    <a:pt x="466" y="60"/>
                  </a:cubicBezTo>
                  <a:cubicBezTo>
                    <a:pt x="452" y="78"/>
                    <a:pt x="431" y="88"/>
                    <a:pt x="409" y="88"/>
                  </a:cubicBezTo>
                  <a:cubicBezTo>
                    <a:pt x="373" y="88"/>
                    <a:pt x="373" y="88"/>
                    <a:pt x="373" y="88"/>
                  </a:cubicBezTo>
                  <a:cubicBezTo>
                    <a:pt x="365" y="88"/>
                    <a:pt x="357" y="91"/>
                    <a:pt x="351" y="97"/>
                  </a:cubicBezTo>
                  <a:cubicBezTo>
                    <a:pt x="328" y="119"/>
                    <a:pt x="297" y="133"/>
                    <a:pt x="262" y="133"/>
                  </a:cubicBezTo>
                  <a:cubicBezTo>
                    <a:pt x="227" y="133"/>
                    <a:pt x="196" y="119"/>
                    <a:pt x="173" y="97"/>
                  </a:cubicBezTo>
                  <a:cubicBezTo>
                    <a:pt x="167" y="91"/>
                    <a:pt x="160" y="88"/>
                    <a:pt x="151" y="88"/>
                  </a:cubicBezTo>
                  <a:cubicBezTo>
                    <a:pt x="114" y="88"/>
                    <a:pt x="114" y="88"/>
                    <a:pt x="114" y="88"/>
                  </a:cubicBezTo>
                  <a:cubicBezTo>
                    <a:pt x="92" y="88"/>
                    <a:pt x="72" y="78"/>
                    <a:pt x="59" y="62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42" y="43"/>
                    <a:pt x="20" y="25"/>
                    <a:pt x="0" y="0"/>
                  </a:cubicBezTo>
                  <a:lnTo>
                    <a:pt x="517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$1ïḍé">
              <a:extLst>
                <a:ext uri="{FF2B5EF4-FFF2-40B4-BE49-F238E27FC236}">
                  <a16:creationId xmlns:a16="http://schemas.microsoft.com/office/drawing/2014/main" id="{14694662-EBDE-49E6-B558-760B9AAADF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35475" y="5583667"/>
              <a:ext cx="1283180" cy="73390"/>
            </a:xfrm>
            <a:custGeom>
              <a:avLst/>
              <a:gdLst>
                <a:gd name="T0" fmla="*/ 1119 w 1119"/>
                <a:gd name="T1" fmla="*/ 0 h 64"/>
                <a:gd name="T2" fmla="*/ 1119 w 1119"/>
                <a:gd name="T3" fmla="*/ 64 h 64"/>
                <a:gd name="T4" fmla="*/ 2 w 1119"/>
                <a:gd name="T5" fmla="*/ 64 h 64"/>
                <a:gd name="T6" fmla="*/ 0 w 1119"/>
                <a:gd name="T7" fmla="*/ 0 h 64"/>
                <a:gd name="T8" fmla="*/ 1119 w 1119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64">
                  <a:moveTo>
                    <a:pt x="1119" y="0"/>
                  </a:moveTo>
                  <a:lnTo>
                    <a:pt x="1119" y="64"/>
                  </a:lnTo>
                  <a:lnTo>
                    <a:pt x="2" y="64"/>
                  </a:lnTo>
                  <a:lnTo>
                    <a:pt x="0" y="0"/>
                  </a:lnTo>
                  <a:lnTo>
                    <a:pt x="111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ṧ1îďé">
              <a:extLst>
                <a:ext uri="{FF2B5EF4-FFF2-40B4-BE49-F238E27FC236}">
                  <a16:creationId xmlns:a16="http://schemas.microsoft.com/office/drawing/2014/main" id="{4BB83CC6-712E-47CF-8BCE-B9751F59CFA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865760"/>
              <a:ext cx="623815" cy="73390"/>
            </a:xfrm>
            <a:custGeom>
              <a:avLst/>
              <a:gdLst>
                <a:gd name="T0" fmla="*/ 0 w 307"/>
                <a:gd name="T1" fmla="*/ 0 h 36"/>
                <a:gd name="T2" fmla="*/ 0 w 307"/>
                <a:gd name="T3" fmla="*/ 36 h 36"/>
                <a:gd name="T4" fmla="*/ 301 w 307"/>
                <a:gd name="T5" fmla="*/ 36 h 36"/>
                <a:gd name="T6" fmla="*/ 307 w 307"/>
                <a:gd name="T7" fmla="*/ 0 h 36"/>
                <a:gd name="T8" fmla="*/ 0 w 307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01" y="36"/>
                    <a:pt x="301" y="36"/>
                    <a:pt x="301" y="36"/>
                  </a:cubicBezTo>
                  <a:cubicBezTo>
                    <a:pt x="304" y="25"/>
                    <a:pt x="306" y="13"/>
                    <a:pt x="30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îṥlîḋe">
              <a:extLst>
                <a:ext uri="{FF2B5EF4-FFF2-40B4-BE49-F238E27FC236}">
                  <a16:creationId xmlns:a16="http://schemas.microsoft.com/office/drawing/2014/main" id="{9DD8CA68-F582-4854-B6A2-77B78C7436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723566"/>
              <a:ext cx="631843" cy="73390"/>
            </a:xfrm>
            <a:custGeom>
              <a:avLst/>
              <a:gdLst>
                <a:gd name="T0" fmla="*/ 0 w 311"/>
                <a:gd name="T1" fmla="*/ 0 h 36"/>
                <a:gd name="T2" fmla="*/ 0 w 311"/>
                <a:gd name="T3" fmla="*/ 36 h 36"/>
                <a:gd name="T4" fmla="*/ 310 w 311"/>
                <a:gd name="T5" fmla="*/ 36 h 36"/>
                <a:gd name="T6" fmla="*/ 311 w 311"/>
                <a:gd name="T7" fmla="*/ 12 h 36"/>
                <a:gd name="T8" fmla="*/ 311 w 311"/>
                <a:gd name="T9" fmla="*/ 0 h 36"/>
                <a:gd name="T10" fmla="*/ 0 w 311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10" y="36"/>
                    <a:pt x="310" y="36"/>
                    <a:pt x="310" y="36"/>
                  </a:cubicBezTo>
                  <a:cubicBezTo>
                    <a:pt x="311" y="28"/>
                    <a:pt x="311" y="20"/>
                    <a:pt x="311" y="12"/>
                  </a:cubicBezTo>
                  <a:cubicBezTo>
                    <a:pt x="311" y="0"/>
                    <a:pt x="311" y="0"/>
                    <a:pt x="31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ïsľiḋe">
              <a:extLst>
                <a:ext uri="{FF2B5EF4-FFF2-40B4-BE49-F238E27FC236}">
                  <a16:creationId xmlns:a16="http://schemas.microsoft.com/office/drawing/2014/main" id="{533AA336-C1ED-4CB6-A69E-D9ED56FB8C3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392164"/>
              <a:ext cx="637576" cy="123845"/>
            </a:xfrm>
            <a:custGeom>
              <a:avLst/>
              <a:gdLst>
                <a:gd name="T0" fmla="*/ 0 w 556"/>
                <a:gd name="T1" fmla="*/ 0 h 108"/>
                <a:gd name="T2" fmla="*/ 0 w 556"/>
                <a:gd name="T3" fmla="*/ 108 h 108"/>
                <a:gd name="T4" fmla="*/ 555 w 556"/>
                <a:gd name="T5" fmla="*/ 108 h 108"/>
                <a:gd name="T6" fmla="*/ 556 w 556"/>
                <a:gd name="T7" fmla="*/ 0 h 108"/>
                <a:gd name="T8" fmla="*/ 0 w 556"/>
                <a:gd name="T9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108">
                  <a:moveTo>
                    <a:pt x="0" y="0"/>
                  </a:moveTo>
                  <a:lnTo>
                    <a:pt x="0" y="108"/>
                  </a:lnTo>
                  <a:lnTo>
                    <a:pt x="555" y="108"/>
                  </a:lnTo>
                  <a:lnTo>
                    <a:pt x="5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ŝlïḋè">
              <a:extLst>
                <a:ext uri="{FF2B5EF4-FFF2-40B4-BE49-F238E27FC236}">
                  <a16:creationId xmlns:a16="http://schemas.microsoft.com/office/drawing/2014/main" id="{ABD5AEE7-B1E8-4FFB-9C3C-1CF5A616A3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6006806"/>
              <a:ext cx="592854" cy="73390"/>
            </a:xfrm>
            <a:custGeom>
              <a:avLst/>
              <a:gdLst>
                <a:gd name="T0" fmla="*/ 0 w 292"/>
                <a:gd name="T1" fmla="*/ 0 h 36"/>
                <a:gd name="T2" fmla="*/ 0 w 292"/>
                <a:gd name="T3" fmla="*/ 36 h 36"/>
                <a:gd name="T4" fmla="*/ 277 w 292"/>
                <a:gd name="T5" fmla="*/ 36 h 36"/>
                <a:gd name="T6" fmla="*/ 292 w 292"/>
                <a:gd name="T7" fmla="*/ 0 h 36"/>
                <a:gd name="T8" fmla="*/ 0 w 292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277" y="36"/>
                    <a:pt x="277" y="36"/>
                    <a:pt x="277" y="36"/>
                  </a:cubicBezTo>
                  <a:cubicBezTo>
                    <a:pt x="282" y="25"/>
                    <a:pt x="288" y="13"/>
                    <a:pt x="29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šḷiḍé">
              <a:extLst>
                <a:ext uri="{FF2B5EF4-FFF2-40B4-BE49-F238E27FC236}">
                  <a16:creationId xmlns:a16="http://schemas.microsoft.com/office/drawing/2014/main" id="{5D38B933-9EC4-40F3-B563-C514B7BA02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6146706"/>
              <a:ext cx="520611" cy="270626"/>
            </a:xfrm>
            <a:custGeom>
              <a:avLst/>
              <a:gdLst>
                <a:gd name="T0" fmla="*/ 0 w 256"/>
                <a:gd name="T1" fmla="*/ 0 h 133"/>
                <a:gd name="T2" fmla="*/ 0 w 256"/>
                <a:gd name="T3" fmla="*/ 133 h 133"/>
                <a:gd name="T4" fmla="*/ 1 w 256"/>
                <a:gd name="T5" fmla="*/ 133 h 133"/>
                <a:gd name="T6" fmla="*/ 90 w 256"/>
                <a:gd name="T7" fmla="*/ 97 h 133"/>
                <a:gd name="T8" fmla="*/ 112 w 256"/>
                <a:gd name="T9" fmla="*/ 88 h 133"/>
                <a:gd name="T10" fmla="*/ 148 w 256"/>
                <a:gd name="T11" fmla="*/ 88 h 133"/>
                <a:gd name="T12" fmla="*/ 205 w 256"/>
                <a:gd name="T13" fmla="*/ 60 h 133"/>
                <a:gd name="T14" fmla="*/ 206 w 256"/>
                <a:gd name="T15" fmla="*/ 59 h 133"/>
                <a:gd name="T16" fmla="*/ 256 w 256"/>
                <a:gd name="T17" fmla="*/ 0 h 133"/>
                <a:gd name="T18" fmla="*/ 0 w 256"/>
                <a:gd name="T1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33">
                  <a:moveTo>
                    <a:pt x="0" y="0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0" y="133"/>
                    <a:pt x="1" y="133"/>
                    <a:pt x="1" y="133"/>
                  </a:cubicBezTo>
                  <a:cubicBezTo>
                    <a:pt x="36" y="133"/>
                    <a:pt x="67" y="119"/>
                    <a:pt x="90" y="97"/>
                  </a:cubicBezTo>
                  <a:cubicBezTo>
                    <a:pt x="96" y="91"/>
                    <a:pt x="104" y="88"/>
                    <a:pt x="112" y="88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70" y="88"/>
                    <a:pt x="191" y="78"/>
                    <a:pt x="205" y="60"/>
                  </a:cubicBezTo>
                  <a:cubicBezTo>
                    <a:pt x="206" y="59"/>
                    <a:pt x="206" y="59"/>
                    <a:pt x="206" y="59"/>
                  </a:cubicBezTo>
                  <a:cubicBezTo>
                    <a:pt x="221" y="40"/>
                    <a:pt x="239" y="23"/>
                    <a:pt x="2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ṡḻíḑè">
              <a:extLst>
                <a:ext uri="{FF2B5EF4-FFF2-40B4-BE49-F238E27FC236}">
                  <a16:creationId xmlns:a16="http://schemas.microsoft.com/office/drawing/2014/main" id="{B62A05D5-A8E9-455F-BE1B-4B72265AE3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583667"/>
              <a:ext cx="634136" cy="7339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4F29A086-5D1B-4FDE-88CE-5D21C51865A2}"/>
              </a:ext>
            </a:extLst>
          </p:cNvPr>
          <p:cNvGrpSpPr/>
          <p:nvPr userDrawn="1"/>
        </p:nvGrpSpPr>
        <p:grpSpPr>
          <a:xfrm>
            <a:off x="2918245" y="4230809"/>
            <a:ext cx="6358617" cy="1203753"/>
            <a:chOff x="2918245" y="4230809"/>
            <a:chExt cx="6358617" cy="1203753"/>
          </a:xfrm>
        </p:grpSpPr>
        <p:sp>
          <p:nvSpPr>
            <p:cNvPr id="28" name="ïšḻidé">
              <a:extLst>
                <a:ext uri="{FF2B5EF4-FFF2-40B4-BE49-F238E27FC236}">
                  <a16:creationId xmlns:a16="http://schemas.microsoft.com/office/drawing/2014/main" id="{028ED18B-39A3-4C46-8971-C1FF4322B6F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918245" y="4243151"/>
              <a:ext cx="6358617" cy="1119199"/>
            </a:xfrm>
            <a:custGeom>
              <a:avLst/>
              <a:gdLst>
                <a:gd name="T0" fmla="*/ 289 w 3372"/>
                <a:gd name="T1" fmla="*/ 976 h 976"/>
                <a:gd name="T2" fmla="*/ 3372 w 3372"/>
                <a:gd name="T3" fmla="*/ 976 h 976"/>
                <a:gd name="T4" fmla="*/ 3372 w 3372"/>
                <a:gd name="T5" fmla="*/ 0 h 976"/>
                <a:gd name="T6" fmla="*/ 283 w 3372"/>
                <a:gd name="T7" fmla="*/ 0 h 976"/>
                <a:gd name="T8" fmla="*/ 0 w 3372"/>
                <a:gd name="T9" fmla="*/ 449 h 976"/>
                <a:gd name="T10" fmla="*/ 289 w 3372"/>
                <a:gd name="T11" fmla="*/ 976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72" h="976">
                  <a:moveTo>
                    <a:pt x="289" y="976"/>
                  </a:moveTo>
                  <a:lnTo>
                    <a:pt x="3372" y="976"/>
                  </a:lnTo>
                  <a:lnTo>
                    <a:pt x="3372" y="0"/>
                  </a:lnTo>
                  <a:lnTo>
                    <a:pt x="283" y="0"/>
                  </a:lnTo>
                  <a:lnTo>
                    <a:pt x="0" y="449"/>
                  </a:lnTo>
                  <a:lnTo>
                    <a:pt x="289" y="976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ṡļïḋe">
              <a:extLst>
                <a:ext uri="{FF2B5EF4-FFF2-40B4-BE49-F238E27FC236}">
                  <a16:creationId xmlns:a16="http://schemas.microsoft.com/office/drawing/2014/main" id="{CAA48C7E-FCA4-4628-BA53-0604A79128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812654" y="4230809"/>
              <a:ext cx="1040892" cy="1203753"/>
            </a:xfrm>
            <a:custGeom>
              <a:avLst/>
              <a:gdLst>
                <a:gd name="T0" fmla="*/ 882 w 882"/>
                <a:gd name="T1" fmla="*/ 255 h 1020"/>
                <a:gd name="T2" fmla="*/ 442 w 882"/>
                <a:gd name="T3" fmla="*/ 0 h 1020"/>
                <a:gd name="T4" fmla="*/ 0 w 882"/>
                <a:gd name="T5" fmla="*/ 255 h 1020"/>
                <a:gd name="T6" fmla="*/ 0 w 882"/>
                <a:gd name="T7" fmla="*/ 764 h 1020"/>
                <a:gd name="T8" fmla="*/ 442 w 882"/>
                <a:gd name="T9" fmla="*/ 1020 h 1020"/>
                <a:gd name="T10" fmla="*/ 882 w 882"/>
                <a:gd name="T11" fmla="*/ 764 h 1020"/>
                <a:gd name="T12" fmla="*/ 882 w 882"/>
                <a:gd name="T13" fmla="*/ 255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2" h="1020">
                  <a:moveTo>
                    <a:pt x="882" y="255"/>
                  </a:moveTo>
                  <a:lnTo>
                    <a:pt x="442" y="0"/>
                  </a:lnTo>
                  <a:lnTo>
                    <a:pt x="0" y="255"/>
                  </a:lnTo>
                  <a:lnTo>
                    <a:pt x="0" y="764"/>
                  </a:lnTo>
                  <a:lnTo>
                    <a:pt x="442" y="1020"/>
                  </a:lnTo>
                  <a:lnTo>
                    <a:pt x="882" y="764"/>
                  </a:lnTo>
                  <a:lnTo>
                    <a:pt x="882" y="25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ïṥ1îḋê">
              <a:extLst>
                <a:ext uri="{FF2B5EF4-FFF2-40B4-BE49-F238E27FC236}">
                  <a16:creationId xmlns:a16="http://schemas.microsoft.com/office/drawing/2014/main" id="{EA8EAA46-420D-4528-AA46-96C2670E28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903525" y="4328761"/>
              <a:ext cx="872130" cy="1006668"/>
            </a:xfrm>
            <a:custGeom>
              <a:avLst/>
              <a:gdLst>
                <a:gd name="T0" fmla="*/ 739 w 739"/>
                <a:gd name="T1" fmla="*/ 213 h 853"/>
                <a:gd name="T2" fmla="*/ 370 w 739"/>
                <a:gd name="T3" fmla="*/ 0 h 853"/>
                <a:gd name="T4" fmla="*/ 0 w 739"/>
                <a:gd name="T5" fmla="*/ 213 h 853"/>
                <a:gd name="T6" fmla="*/ 0 w 739"/>
                <a:gd name="T7" fmla="*/ 640 h 853"/>
                <a:gd name="T8" fmla="*/ 370 w 739"/>
                <a:gd name="T9" fmla="*/ 853 h 853"/>
                <a:gd name="T10" fmla="*/ 739 w 739"/>
                <a:gd name="T11" fmla="*/ 640 h 853"/>
                <a:gd name="T12" fmla="*/ 739 w 739"/>
                <a:gd name="T13" fmla="*/ 21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853">
                  <a:moveTo>
                    <a:pt x="739" y="213"/>
                  </a:moveTo>
                  <a:lnTo>
                    <a:pt x="370" y="0"/>
                  </a:lnTo>
                  <a:lnTo>
                    <a:pt x="0" y="213"/>
                  </a:lnTo>
                  <a:lnTo>
                    <a:pt x="0" y="640"/>
                  </a:lnTo>
                  <a:lnTo>
                    <a:pt x="370" y="853"/>
                  </a:lnTo>
                  <a:lnTo>
                    <a:pt x="739" y="640"/>
                  </a:lnTo>
                  <a:lnTo>
                    <a:pt x="739" y="2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8EB02FC7-A8C9-460A-9B23-6FB36B5EE534}"/>
              </a:ext>
            </a:extLst>
          </p:cNvPr>
          <p:cNvGrpSpPr/>
          <p:nvPr userDrawn="1"/>
        </p:nvGrpSpPr>
        <p:grpSpPr>
          <a:xfrm>
            <a:off x="3155616" y="2940129"/>
            <a:ext cx="9036384" cy="1236799"/>
            <a:chOff x="3155616" y="2940129"/>
            <a:chExt cx="9036384" cy="1236799"/>
          </a:xfrm>
        </p:grpSpPr>
        <p:sp>
          <p:nvSpPr>
            <p:cNvPr id="27" name="íšľíďé">
              <a:extLst>
                <a:ext uri="{FF2B5EF4-FFF2-40B4-BE49-F238E27FC236}">
                  <a16:creationId xmlns:a16="http://schemas.microsoft.com/office/drawing/2014/main" id="{DA7D7F0F-02AA-4F8B-B35E-D65904453DC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55616" y="2987492"/>
              <a:ext cx="9036384" cy="1151307"/>
            </a:xfrm>
            <a:custGeom>
              <a:avLst/>
              <a:gdLst>
                <a:gd name="T0" fmla="*/ 314 w 3482"/>
                <a:gd name="T1" fmla="*/ 1004 h 1004"/>
                <a:gd name="T2" fmla="*/ 3482 w 3482"/>
                <a:gd name="T3" fmla="*/ 1004 h 1004"/>
                <a:gd name="T4" fmla="*/ 3482 w 3482"/>
                <a:gd name="T5" fmla="*/ 0 h 1004"/>
                <a:gd name="T6" fmla="*/ 310 w 3482"/>
                <a:gd name="T7" fmla="*/ 0 h 1004"/>
                <a:gd name="T8" fmla="*/ 0 w 3482"/>
                <a:gd name="T9" fmla="*/ 461 h 1004"/>
                <a:gd name="T10" fmla="*/ 314 w 3482"/>
                <a:gd name="T11" fmla="*/ 1004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82" h="1004">
                  <a:moveTo>
                    <a:pt x="314" y="1004"/>
                  </a:moveTo>
                  <a:lnTo>
                    <a:pt x="3482" y="1004"/>
                  </a:lnTo>
                  <a:lnTo>
                    <a:pt x="3482" y="0"/>
                  </a:lnTo>
                  <a:lnTo>
                    <a:pt x="310" y="0"/>
                  </a:lnTo>
                  <a:lnTo>
                    <a:pt x="0" y="461"/>
                  </a:lnTo>
                  <a:lnTo>
                    <a:pt x="314" y="1004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iṩļiḋê">
              <a:extLst>
                <a:ext uri="{FF2B5EF4-FFF2-40B4-BE49-F238E27FC236}">
                  <a16:creationId xmlns:a16="http://schemas.microsoft.com/office/drawing/2014/main" id="{CB4DF6E8-ECD1-46FE-882D-6A8BB585DCB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311265" y="2940129"/>
              <a:ext cx="1070398" cy="1236799"/>
            </a:xfrm>
            <a:custGeom>
              <a:avLst/>
              <a:gdLst>
                <a:gd name="T0" fmla="*/ 907 w 907"/>
                <a:gd name="T1" fmla="*/ 261 h 1048"/>
                <a:gd name="T2" fmla="*/ 454 w 907"/>
                <a:gd name="T3" fmla="*/ 0 h 1048"/>
                <a:gd name="T4" fmla="*/ 0 w 907"/>
                <a:gd name="T5" fmla="*/ 261 h 1048"/>
                <a:gd name="T6" fmla="*/ 0 w 907"/>
                <a:gd name="T7" fmla="*/ 786 h 1048"/>
                <a:gd name="T8" fmla="*/ 454 w 907"/>
                <a:gd name="T9" fmla="*/ 1048 h 1048"/>
                <a:gd name="T10" fmla="*/ 907 w 907"/>
                <a:gd name="T11" fmla="*/ 786 h 1048"/>
                <a:gd name="T12" fmla="*/ 907 w 907"/>
                <a:gd name="T13" fmla="*/ 261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048">
                  <a:moveTo>
                    <a:pt x="907" y="261"/>
                  </a:moveTo>
                  <a:lnTo>
                    <a:pt x="454" y="0"/>
                  </a:lnTo>
                  <a:lnTo>
                    <a:pt x="0" y="261"/>
                  </a:lnTo>
                  <a:lnTo>
                    <a:pt x="0" y="786"/>
                  </a:lnTo>
                  <a:lnTo>
                    <a:pt x="454" y="1048"/>
                  </a:lnTo>
                  <a:lnTo>
                    <a:pt x="907" y="786"/>
                  </a:lnTo>
                  <a:lnTo>
                    <a:pt x="907" y="26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iṩ1íḑè">
              <a:extLst>
                <a:ext uri="{FF2B5EF4-FFF2-40B4-BE49-F238E27FC236}">
                  <a16:creationId xmlns:a16="http://schemas.microsoft.com/office/drawing/2014/main" id="{D7B4FFE3-6688-4F73-A9F7-32749C81AA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04498" y="3039263"/>
              <a:ext cx="898095" cy="1037354"/>
            </a:xfrm>
            <a:custGeom>
              <a:avLst/>
              <a:gdLst>
                <a:gd name="T0" fmla="*/ 761 w 761"/>
                <a:gd name="T1" fmla="*/ 220 h 879"/>
                <a:gd name="T2" fmla="*/ 380 w 761"/>
                <a:gd name="T3" fmla="*/ 0 h 879"/>
                <a:gd name="T4" fmla="*/ 0 w 761"/>
                <a:gd name="T5" fmla="*/ 220 h 879"/>
                <a:gd name="T6" fmla="*/ 0 w 761"/>
                <a:gd name="T7" fmla="*/ 659 h 879"/>
                <a:gd name="T8" fmla="*/ 380 w 761"/>
                <a:gd name="T9" fmla="*/ 879 h 879"/>
                <a:gd name="T10" fmla="*/ 761 w 761"/>
                <a:gd name="T11" fmla="*/ 659 h 879"/>
                <a:gd name="T12" fmla="*/ 761 w 761"/>
                <a:gd name="T13" fmla="*/ 22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1" h="879">
                  <a:moveTo>
                    <a:pt x="761" y="220"/>
                  </a:moveTo>
                  <a:lnTo>
                    <a:pt x="380" y="0"/>
                  </a:lnTo>
                  <a:lnTo>
                    <a:pt x="0" y="220"/>
                  </a:lnTo>
                  <a:lnTo>
                    <a:pt x="0" y="659"/>
                  </a:lnTo>
                  <a:lnTo>
                    <a:pt x="380" y="879"/>
                  </a:lnTo>
                  <a:lnTo>
                    <a:pt x="761" y="659"/>
                  </a:lnTo>
                  <a:lnTo>
                    <a:pt x="761" y="2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D1300C73-17AE-4000-B345-5F241982DBA1}"/>
              </a:ext>
            </a:extLst>
          </p:cNvPr>
          <p:cNvGrpSpPr/>
          <p:nvPr userDrawn="1"/>
        </p:nvGrpSpPr>
        <p:grpSpPr>
          <a:xfrm>
            <a:off x="2440063" y="1723949"/>
            <a:ext cx="6349189" cy="1201392"/>
            <a:chOff x="2440063" y="1723949"/>
            <a:chExt cx="6349189" cy="1201392"/>
          </a:xfrm>
        </p:grpSpPr>
        <p:sp>
          <p:nvSpPr>
            <p:cNvPr id="26" name="îśḻiḑê">
              <a:extLst>
                <a:ext uri="{FF2B5EF4-FFF2-40B4-BE49-F238E27FC236}">
                  <a16:creationId xmlns:a16="http://schemas.microsoft.com/office/drawing/2014/main" id="{AD7BE054-D767-404B-96F8-DF96F36BFE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40063" y="1762795"/>
              <a:ext cx="6349189" cy="1114612"/>
            </a:xfrm>
            <a:custGeom>
              <a:avLst/>
              <a:gdLst>
                <a:gd name="T0" fmla="*/ 303 w 3367"/>
                <a:gd name="T1" fmla="*/ 972 h 972"/>
                <a:gd name="T2" fmla="*/ 3367 w 3367"/>
                <a:gd name="T3" fmla="*/ 972 h 972"/>
                <a:gd name="T4" fmla="*/ 3367 w 3367"/>
                <a:gd name="T5" fmla="*/ 0 h 972"/>
                <a:gd name="T6" fmla="*/ 298 w 3367"/>
                <a:gd name="T7" fmla="*/ 0 h 972"/>
                <a:gd name="T8" fmla="*/ 0 w 3367"/>
                <a:gd name="T9" fmla="*/ 447 h 972"/>
                <a:gd name="T10" fmla="*/ 303 w 3367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67" h="972">
                  <a:moveTo>
                    <a:pt x="303" y="972"/>
                  </a:moveTo>
                  <a:lnTo>
                    <a:pt x="3367" y="972"/>
                  </a:lnTo>
                  <a:lnTo>
                    <a:pt x="3367" y="0"/>
                  </a:lnTo>
                  <a:lnTo>
                    <a:pt x="298" y="0"/>
                  </a:lnTo>
                  <a:lnTo>
                    <a:pt x="0" y="447"/>
                  </a:lnTo>
                  <a:lnTo>
                    <a:pt x="303" y="972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ïSḻïdé">
              <a:extLst>
                <a:ext uri="{FF2B5EF4-FFF2-40B4-BE49-F238E27FC236}">
                  <a16:creationId xmlns:a16="http://schemas.microsoft.com/office/drawing/2014/main" id="{73F8C075-320D-4729-B238-E2C6CAEB74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46251" y="1723949"/>
              <a:ext cx="1042072" cy="1201392"/>
            </a:xfrm>
            <a:custGeom>
              <a:avLst/>
              <a:gdLst>
                <a:gd name="T0" fmla="*/ 883 w 883"/>
                <a:gd name="T1" fmla="*/ 253 h 1018"/>
                <a:gd name="T2" fmla="*/ 441 w 883"/>
                <a:gd name="T3" fmla="*/ 0 h 1018"/>
                <a:gd name="T4" fmla="*/ 0 w 883"/>
                <a:gd name="T5" fmla="*/ 253 h 1018"/>
                <a:gd name="T6" fmla="*/ 0 w 883"/>
                <a:gd name="T7" fmla="*/ 764 h 1018"/>
                <a:gd name="T8" fmla="*/ 441 w 883"/>
                <a:gd name="T9" fmla="*/ 1018 h 1018"/>
                <a:gd name="T10" fmla="*/ 879 w 883"/>
                <a:gd name="T11" fmla="*/ 766 h 1018"/>
                <a:gd name="T12" fmla="*/ 883 w 883"/>
                <a:gd name="T13" fmla="*/ 253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3" h="1018">
                  <a:moveTo>
                    <a:pt x="883" y="253"/>
                  </a:moveTo>
                  <a:lnTo>
                    <a:pt x="441" y="0"/>
                  </a:lnTo>
                  <a:lnTo>
                    <a:pt x="0" y="253"/>
                  </a:lnTo>
                  <a:lnTo>
                    <a:pt x="0" y="764"/>
                  </a:lnTo>
                  <a:lnTo>
                    <a:pt x="441" y="1018"/>
                  </a:lnTo>
                  <a:lnTo>
                    <a:pt x="879" y="766"/>
                  </a:lnTo>
                  <a:lnTo>
                    <a:pt x="883" y="25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śliďe">
              <a:extLst>
                <a:ext uri="{FF2B5EF4-FFF2-40B4-BE49-F238E27FC236}">
                  <a16:creationId xmlns:a16="http://schemas.microsoft.com/office/drawing/2014/main" id="{DCD9F755-5655-428C-855A-E0CF2391C2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538302" y="1819541"/>
              <a:ext cx="872130" cy="1009027"/>
            </a:xfrm>
            <a:custGeom>
              <a:avLst/>
              <a:gdLst>
                <a:gd name="T0" fmla="*/ 739 w 739"/>
                <a:gd name="T1" fmla="*/ 215 h 855"/>
                <a:gd name="T2" fmla="*/ 369 w 739"/>
                <a:gd name="T3" fmla="*/ 0 h 855"/>
                <a:gd name="T4" fmla="*/ 0 w 739"/>
                <a:gd name="T5" fmla="*/ 215 h 855"/>
                <a:gd name="T6" fmla="*/ 0 w 739"/>
                <a:gd name="T7" fmla="*/ 641 h 855"/>
                <a:gd name="T8" fmla="*/ 369 w 739"/>
                <a:gd name="T9" fmla="*/ 855 h 855"/>
                <a:gd name="T10" fmla="*/ 739 w 739"/>
                <a:gd name="T11" fmla="*/ 641 h 855"/>
                <a:gd name="T12" fmla="*/ 739 w 739"/>
                <a:gd name="T13" fmla="*/ 21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855">
                  <a:moveTo>
                    <a:pt x="739" y="215"/>
                  </a:moveTo>
                  <a:lnTo>
                    <a:pt x="369" y="0"/>
                  </a:lnTo>
                  <a:lnTo>
                    <a:pt x="0" y="215"/>
                  </a:lnTo>
                  <a:lnTo>
                    <a:pt x="0" y="641"/>
                  </a:lnTo>
                  <a:lnTo>
                    <a:pt x="369" y="855"/>
                  </a:lnTo>
                  <a:lnTo>
                    <a:pt x="739" y="641"/>
                  </a:lnTo>
                  <a:lnTo>
                    <a:pt x="739" y="2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</p:grpSp>
      <p:sp>
        <p:nvSpPr>
          <p:cNvPr id="43" name="文本占位符 42">
            <a:extLst>
              <a:ext uri="{FF2B5EF4-FFF2-40B4-BE49-F238E27FC236}">
                <a16:creationId xmlns:a16="http://schemas.microsoft.com/office/drawing/2014/main" id="{9A5AABD2-CCB7-4FF4-A64F-B4418CF82F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55616" y="2095644"/>
            <a:ext cx="4212744" cy="429349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</p:txBody>
      </p:sp>
      <p:sp>
        <p:nvSpPr>
          <p:cNvPr id="46" name="文本占位符 42">
            <a:extLst>
              <a:ext uri="{FF2B5EF4-FFF2-40B4-BE49-F238E27FC236}">
                <a16:creationId xmlns:a16="http://schemas.microsoft.com/office/drawing/2014/main" id="{7355EE63-6498-4293-834E-10DAA6C2094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9536" y="3335165"/>
            <a:ext cx="4192659" cy="447128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48" name="文本占位符 42">
            <a:extLst>
              <a:ext uri="{FF2B5EF4-FFF2-40B4-BE49-F238E27FC236}">
                <a16:creationId xmlns:a16="http://schemas.microsoft.com/office/drawing/2014/main" id="{913D5177-253F-4DDA-BF8C-9CBDD1B9D15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02656" y="4606089"/>
            <a:ext cx="4132107" cy="433504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38" name="文本占位符 18">
            <a:extLst>
              <a:ext uri="{FF2B5EF4-FFF2-40B4-BE49-F238E27FC236}">
                <a16:creationId xmlns:a16="http://schemas.microsoft.com/office/drawing/2014/main" id="{95F77208-5C02-4E8F-B383-5A1C9DCE767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29550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>
        <p:tmplLst>
          <p:tmpl>
            <p:tnLst>
              <p:par>
                <p:cTn presetID="22" presetClass="entr" presetSubtype="8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771ED08-5250-4E9C-B55F-85318DA37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B6E55B2-2CB0-4F1E-BF9A-2620ADC9E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1CD7A7-E6BA-4C5E-B51B-C606F0BCD6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EE6A1FF-2962-4A3A-9CE4-55A3E32729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DF93C0-E5C3-443F-BC8D-E0B8793E60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568D9-5627-4125-B0D8-E2B591B500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9407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74" r:id="rId3"/>
    <p:sldLayoutId id="2147483670" r:id="rId4"/>
    <p:sldLayoutId id="2147483655" r:id="rId5"/>
    <p:sldLayoutId id="2147483652" r:id="rId6"/>
    <p:sldLayoutId id="2147483650" r:id="rId7"/>
    <p:sldLayoutId id="2147483687" r:id="rId8"/>
    <p:sldLayoutId id="2147483689" r:id="rId9"/>
    <p:sldLayoutId id="2147483661" r:id="rId10"/>
    <p:sldLayoutId id="2147483693" r:id="rId11"/>
    <p:sldLayoutId id="2147483688" r:id="rId12"/>
    <p:sldLayoutId id="2147483692" r:id="rId13"/>
    <p:sldLayoutId id="2147483690" r:id="rId14"/>
    <p:sldLayoutId id="2147483691" r:id="rId15"/>
    <p:sldLayoutId id="2147483676" r:id="rId16"/>
    <p:sldLayoutId id="2147483682" r:id="rId17"/>
    <p:sldLayoutId id="2147483679" r:id="rId18"/>
    <p:sldLayoutId id="2147483680" r:id="rId19"/>
    <p:sldLayoutId id="2147483681" r:id="rId20"/>
    <p:sldLayoutId id="2147483685" r:id="rId21"/>
    <p:sldLayoutId id="2147483686" r:id="rId22"/>
    <p:sldLayoutId id="2147483675" r:id="rId23"/>
    <p:sldLayoutId id="2147483678" r:id="rId24"/>
    <p:sldLayoutId id="2147483651" r:id="rId2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4C92939-98CA-43D7-AD56-77D3BB7F9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35BDEE2-F925-4E37-82A2-35464841D2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77595D2-05C8-4C20-B67B-82D82F5E33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EA4B35-AA34-4F16-A70C-597BEBEB49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ADB4D9B-52D7-45A5-900C-94A147B3A2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426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20B7967-25F4-40CE-AFC2-09C681E69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8773E2A-A9B3-492F-8D06-13E974E84E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75163C1-44DA-4000-9B9C-370FEC456D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48A7E9D-8377-4EF7-A174-BCD82F9210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95EF801-BD53-4264-AE2C-6A3431B4E5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817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35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34.jp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notesSlide" Target="../notesSlides/notesSlide19.xml"/><Relationship Id="rId5" Type="http://schemas.openxmlformats.org/officeDocument/2006/relationships/tags" Target="../tags/tag6.xml"/><Relationship Id="rId10" Type="http://schemas.openxmlformats.org/officeDocument/2006/relationships/slideLayout" Target="../slideLayouts/slideLayout16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>
            <a:extLst>
              <a:ext uri="{FF2B5EF4-FFF2-40B4-BE49-F238E27FC236}">
                <a16:creationId xmlns:a16="http://schemas.microsoft.com/office/drawing/2014/main" id="{1BC74870-EF49-44CD-81E4-ACA38B4C8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61" y="3231560"/>
            <a:ext cx="6503811" cy="98980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检修工作完成后的</a:t>
            </a:r>
            <a:br>
              <a:rPr lang="en-US" altLang="zh-CN" dirty="0"/>
            </a:br>
            <a:r>
              <a:rPr lang="zh-CN" altLang="en-US" dirty="0"/>
              <a:t>生产恢复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3D234178-001B-4529-BF36-468301A6DBA9}"/>
              </a:ext>
            </a:extLst>
          </p:cNvPr>
          <p:cNvSpPr/>
          <p:nvPr/>
        </p:nvSpPr>
        <p:spPr>
          <a:xfrm>
            <a:off x="5564853" y="4143835"/>
            <a:ext cx="1139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/>
              <a:t>演讲者</a:t>
            </a:r>
          </a:p>
        </p:txBody>
      </p:sp>
    </p:spTree>
    <p:extLst>
      <p:ext uri="{BB962C8B-B14F-4D97-AF65-F5344CB8AC3E}">
        <p14:creationId xmlns:p14="http://schemas.microsoft.com/office/powerpoint/2010/main" val="131795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6" name="矩形 5"/>
          <p:cNvSpPr/>
          <p:nvPr/>
        </p:nvSpPr>
        <p:spPr>
          <a:xfrm>
            <a:off x="1029450" y="1289052"/>
            <a:ext cx="116914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）“三定”原则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0931" y="2065151"/>
            <a:ext cx="2072820" cy="21718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0054" y="2065151"/>
            <a:ext cx="2164268" cy="21947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67669" y="2065151"/>
            <a:ext cx="1996613" cy="219475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358527" y="4702732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定点</a:t>
            </a:r>
          </a:p>
        </p:txBody>
      </p:sp>
      <p:sp>
        <p:nvSpPr>
          <p:cNvPr id="9" name="矩形 8"/>
          <p:cNvSpPr/>
          <p:nvPr/>
        </p:nvSpPr>
        <p:spPr>
          <a:xfrm>
            <a:off x="5953374" y="4702732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定容</a:t>
            </a:r>
          </a:p>
        </p:txBody>
      </p:sp>
      <p:sp>
        <p:nvSpPr>
          <p:cNvPr id="10" name="矩形 9"/>
          <p:cNvSpPr/>
          <p:nvPr/>
        </p:nvSpPr>
        <p:spPr>
          <a:xfrm>
            <a:off x="9817161" y="4702732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定量</a:t>
            </a:r>
          </a:p>
        </p:txBody>
      </p:sp>
    </p:spTree>
    <p:extLst>
      <p:ext uri="{BB962C8B-B14F-4D97-AF65-F5344CB8AC3E}">
        <p14:creationId xmlns:p14="http://schemas.microsoft.com/office/powerpoint/2010/main" val="2435684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8" name="矩形 7"/>
          <p:cNvSpPr/>
          <p:nvPr/>
        </p:nvSpPr>
        <p:spPr>
          <a:xfrm>
            <a:off x="715819" y="1014116"/>
            <a:ext cx="2339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黑体" panose="02010609060101010101" pitchFamily="49" charset="-122"/>
              </a:rPr>
              <a:t>2.</a:t>
            </a:r>
            <a:r>
              <a:rPr lang="zh-CN" altLang="en-US" sz="2400" dirty="0">
                <a:latin typeface="黑体" panose="02010609060101010101" pitchFamily="49" charset="-122"/>
              </a:rPr>
              <a:t>检修风险管控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948901" y="1595837"/>
            <a:ext cx="9417963" cy="501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小组内讨论，做为一名检修安全指导员，应该从哪几方面确保智能产线安全检修？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5819" y="2123775"/>
            <a:ext cx="2339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黑体" panose="02010609060101010101" pitchFamily="49" charset="-122"/>
              </a:rPr>
              <a:t>3.</a:t>
            </a:r>
            <a:r>
              <a:rPr lang="zh-CN" altLang="en-US" sz="2400" dirty="0">
                <a:latin typeface="黑体" panose="02010609060101010101" pitchFamily="49" charset="-122"/>
              </a:rPr>
              <a:t>建立检修档案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48901" y="2770106"/>
            <a:ext cx="359620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）小组内讨论，做为一名检修安全指导员，应该从哪几方面确保智能产线安全检修？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849" y="2446940"/>
            <a:ext cx="7185867" cy="354148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948901" y="4412580"/>
            <a:ext cx="33362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）根据设备检修档案完成一份检修档案。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1499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制定计划</a:t>
            </a:r>
          </a:p>
        </p:txBody>
      </p:sp>
      <p:sp>
        <p:nvSpPr>
          <p:cNvPr id="7" name="文本占位符 3">
            <a:extLst>
              <a:ext uri="{FF2B5EF4-FFF2-40B4-BE49-F238E27FC236}">
                <a16:creationId xmlns:a16="http://schemas.microsoft.com/office/drawing/2014/main" id="{A75D814C-33D3-45B0-AF25-F66FD7FBA986}"/>
              </a:ext>
            </a:extLst>
          </p:cNvPr>
          <p:cNvSpPr txBox="1">
            <a:spLocks/>
          </p:cNvSpPr>
          <p:nvPr/>
        </p:nvSpPr>
        <p:spPr>
          <a:xfrm>
            <a:off x="702509" y="3390575"/>
            <a:ext cx="7497024" cy="5622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      </a:t>
            </a:r>
          </a:p>
        </p:txBody>
      </p:sp>
      <p:sp>
        <p:nvSpPr>
          <p:cNvPr id="14" name="矩形 13"/>
          <p:cNvSpPr/>
          <p:nvPr/>
        </p:nvSpPr>
        <p:spPr>
          <a:xfrm>
            <a:off x="918438" y="2036358"/>
            <a:ext cx="10350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为提高工作效率，确保工作质量，小组成员或个人需根据情境任务制定整个工作过程的计划表格。制定内容包括：工作步骤、设备清单、人员划分、时间分配的内容要求，参考收集的信息，制定工作计划表。</a:t>
            </a:r>
          </a:p>
        </p:txBody>
      </p:sp>
      <p:sp>
        <p:nvSpPr>
          <p:cNvPr id="8" name="矩形 7"/>
          <p:cNvSpPr/>
          <p:nvPr/>
        </p:nvSpPr>
        <p:spPr>
          <a:xfrm>
            <a:off x="681313" y="87669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二、制定计划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3747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做出决策</a:t>
            </a:r>
          </a:p>
        </p:txBody>
      </p:sp>
      <p:sp>
        <p:nvSpPr>
          <p:cNvPr id="7" name="文本占位符 3">
            <a:extLst>
              <a:ext uri="{FF2B5EF4-FFF2-40B4-BE49-F238E27FC236}">
                <a16:creationId xmlns:a16="http://schemas.microsoft.com/office/drawing/2014/main" id="{A75D814C-33D3-45B0-AF25-F66FD7FBA986}"/>
              </a:ext>
            </a:extLst>
          </p:cNvPr>
          <p:cNvSpPr txBox="1">
            <a:spLocks/>
          </p:cNvSpPr>
          <p:nvPr/>
        </p:nvSpPr>
        <p:spPr>
          <a:xfrm>
            <a:off x="702509" y="3390575"/>
            <a:ext cx="7497024" cy="5622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      </a:t>
            </a:r>
          </a:p>
        </p:txBody>
      </p:sp>
      <p:sp>
        <p:nvSpPr>
          <p:cNvPr id="14" name="矩形 13"/>
          <p:cNvSpPr/>
          <p:nvPr/>
        </p:nvSpPr>
        <p:spPr>
          <a:xfrm>
            <a:off x="918438" y="2070864"/>
            <a:ext cx="10350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小组成员制定计划后，需要在培训的参与下，对计划表格的内容进行检查和确认。讨论内容包括：计划表工作内容的合理性、小组成员工作划分、时间安排、安全环保意识等内容，决策表经培训师确认合格后，方可实施任务，否则需要对知识进行补充和计划进行修改。</a:t>
            </a:r>
          </a:p>
        </p:txBody>
      </p:sp>
      <p:sp>
        <p:nvSpPr>
          <p:cNvPr id="8" name="矩形 7"/>
          <p:cNvSpPr/>
          <p:nvPr/>
        </p:nvSpPr>
        <p:spPr>
          <a:xfrm>
            <a:off x="681313" y="87669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三、做出决策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6111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实施计划</a:t>
            </a:r>
          </a:p>
        </p:txBody>
      </p:sp>
      <p:sp>
        <p:nvSpPr>
          <p:cNvPr id="8" name="矩形 7"/>
          <p:cNvSpPr/>
          <p:nvPr/>
        </p:nvSpPr>
        <p:spPr>
          <a:xfrm>
            <a:off x="681313" y="87669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四、实施计划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53362" y="1523029"/>
            <a:ext cx="10350832" cy="501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小组内完成一份设备检修报告，报告要求和目的如下：</a:t>
            </a:r>
          </a:p>
        </p:txBody>
      </p:sp>
      <p:sp>
        <p:nvSpPr>
          <p:cNvPr id="13" name="矩形 12"/>
          <p:cNvSpPr/>
          <p:nvPr/>
        </p:nvSpPr>
        <p:spPr>
          <a:xfrm>
            <a:off x="751338" y="2169360"/>
            <a:ext cx="10350832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检修报告的目的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6803" y="2973091"/>
            <a:ext cx="7463476" cy="2450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952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实施计划</a:t>
            </a:r>
          </a:p>
        </p:txBody>
      </p:sp>
      <p:sp>
        <p:nvSpPr>
          <p:cNvPr id="13" name="矩形 12"/>
          <p:cNvSpPr/>
          <p:nvPr/>
        </p:nvSpPr>
        <p:spPr>
          <a:xfrm>
            <a:off x="1199573" y="1290819"/>
            <a:ext cx="10350832" cy="501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检修报告编写要求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430" y="2223383"/>
            <a:ext cx="8171061" cy="264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417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实施计划</a:t>
            </a:r>
          </a:p>
        </p:txBody>
      </p:sp>
      <p:sp>
        <p:nvSpPr>
          <p:cNvPr id="13" name="矩形 12"/>
          <p:cNvSpPr/>
          <p:nvPr/>
        </p:nvSpPr>
        <p:spPr>
          <a:xfrm>
            <a:off x="1199573" y="1290819"/>
            <a:ext cx="103508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检修报告内容要求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99573" y="1975219"/>
            <a:ext cx="10350832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检修背景                                                                     检修费用统计  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检修时间、主要检修项目及停开机计划           关键备件消耗及补充需求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检修组织机构及外委施工单位                             检修情况及相关记录                                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检修效果评估及遗留问题                                      经验教训 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en-US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99573" y="4485137"/>
            <a:ext cx="10350832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填写检修报告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789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控制检查</a:t>
            </a:r>
          </a:p>
        </p:txBody>
      </p:sp>
      <p:sp>
        <p:nvSpPr>
          <p:cNvPr id="14" name="矩形 13"/>
          <p:cNvSpPr/>
          <p:nvPr/>
        </p:nvSpPr>
        <p:spPr>
          <a:xfrm>
            <a:off x="788366" y="1966154"/>
            <a:ext cx="10350832" cy="2501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评分项目评分等级为 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10—9—7—5—3—0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。学员首先如实填写“学员自检评分”部分，教师根据任务完成情况填写“教师检查评分”和“对学员自评的评分”部分，最后经过除权公式算出功能检查总成绩。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“对学员自评的评分”项目评分标准为：“学员自检评分”与“教师检查评分”的评分等级为相同或相邻为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分，否则为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分。</a:t>
            </a:r>
          </a:p>
        </p:txBody>
      </p:sp>
      <p:sp>
        <p:nvSpPr>
          <p:cNvPr id="8" name="矩形 7"/>
          <p:cNvSpPr/>
          <p:nvPr/>
        </p:nvSpPr>
        <p:spPr>
          <a:xfrm>
            <a:off x="681313" y="87669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五、控制检查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98579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评估反馈</a:t>
            </a:r>
          </a:p>
        </p:txBody>
      </p:sp>
      <p:sp>
        <p:nvSpPr>
          <p:cNvPr id="7" name="文本占位符 3">
            <a:extLst>
              <a:ext uri="{FF2B5EF4-FFF2-40B4-BE49-F238E27FC236}">
                <a16:creationId xmlns:a16="http://schemas.microsoft.com/office/drawing/2014/main" id="{A75D814C-33D3-45B0-AF25-F66FD7FBA986}"/>
              </a:ext>
            </a:extLst>
          </p:cNvPr>
          <p:cNvSpPr txBox="1">
            <a:spLocks/>
          </p:cNvSpPr>
          <p:nvPr/>
        </p:nvSpPr>
        <p:spPr>
          <a:xfrm>
            <a:off x="702509" y="3390575"/>
            <a:ext cx="7497024" cy="5622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      </a:t>
            </a:r>
          </a:p>
        </p:txBody>
      </p:sp>
      <p:sp>
        <p:nvSpPr>
          <p:cNvPr id="14" name="矩形 13"/>
          <p:cNvSpPr/>
          <p:nvPr/>
        </p:nvSpPr>
        <p:spPr>
          <a:xfrm>
            <a:off x="918438" y="1924215"/>
            <a:ext cx="10350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根据学员的整个工作过程，培训师和学员填写表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24-7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的内容，主要针对相关核心能力的评分。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完成以上工作后，培训师填写表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24-8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、表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24-9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的内容，完成专业能力评分与总评分。自评与培训师评价要求专业正确性，结合实际场景的需求，做出客观公正的评价，在此基础上得到反馈信息，从而改进学员学习过程与培训师教学过程。</a:t>
            </a:r>
          </a:p>
        </p:txBody>
      </p:sp>
      <p:sp>
        <p:nvSpPr>
          <p:cNvPr id="8" name="矩形 7"/>
          <p:cNvSpPr/>
          <p:nvPr/>
        </p:nvSpPr>
        <p:spPr>
          <a:xfrm>
            <a:off x="681313" y="87669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六、评价反馈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96277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_图片 1">
            <a:extLst>
              <a:ext uri="{FF2B5EF4-FFF2-40B4-BE49-F238E27FC236}">
                <a16:creationId xmlns:a16="http://schemas.microsoft.com/office/drawing/2014/main" id="{6483F314-0F2A-432D-A7F0-50F2066E645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8946" y="-854843"/>
            <a:ext cx="19128119" cy="5638809"/>
          </a:xfrm>
          <a:prstGeom prst="rect">
            <a:avLst/>
          </a:prstGeom>
        </p:spPr>
      </p:pic>
      <p:sp>
        <p:nvSpPr>
          <p:cNvPr id="49" name="PA_任意多边形 48">
            <a:extLst>
              <a:ext uri="{FF2B5EF4-FFF2-40B4-BE49-F238E27FC236}">
                <a16:creationId xmlns:a16="http://schemas.microsoft.com/office/drawing/2014/main" id="{44BAF01F-021E-45B2-9C1C-BBF79B56BBB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4362450"/>
            <a:ext cx="12192000" cy="2495550"/>
          </a:xfrm>
          <a:custGeom>
            <a:avLst/>
            <a:gdLst>
              <a:gd name="connsiteX0" fmla="*/ 0 w 12192000"/>
              <a:gd name="connsiteY0" fmla="*/ 0 h 2495550"/>
              <a:gd name="connsiteX1" fmla="*/ 6499056 w 12192000"/>
              <a:gd name="connsiteY1" fmla="*/ 0 h 2495550"/>
              <a:gd name="connsiteX2" fmla="*/ 7798767 w 12192000"/>
              <a:gd name="connsiteY2" fmla="*/ 1253837 h 2495550"/>
              <a:gd name="connsiteX3" fmla="*/ 9008349 w 12192000"/>
              <a:gd name="connsiteY3" fmla="*/ 0 h 2495550"/>
              <a:gd name="connsiteX4" fmla="*/ 12192000 w 12192000"/>
              <a:gd name="connsiteY4" fmla="*/ 0 h 2495550"/>
              <a:gd name="connsiteX5" fmla="*/ 12192000 w 12192000"/>
              <a:gd name="connsiteY5" fmla="*/ 2495550 h 2495550"/>
              <a:gd name="connsiteX6" fmla="*/ 0 w 12192000"/>
              <a:gd name="connsiteY6" fmla="*/ 2495550 h 249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495550">
                <a:moveTo>
                  <a:pt x="0" y="0"/>
                </a:moveTo>
                <a:lnTo>
                  <a:pt x="6499056" y="0"/>
                </a:lnTo>
                <a:lnTo>
                  <a:pt x="7798767" y="1253837"/>
                </a:lnTo>
                <a:lnTo>
                  <a:pt x="9008349" y="0"/>
                </a:lnTo>
                <a:lnTo>
                  <a:pt x="12192000" y="0"/>
                </a:lnTo>
                <a:lnTo>
                  <a:pt x="12192000" y="2495550"/>
                </a:lnTo>
                <a:lnTo>
                  <a:pt x="0" y="2495550"/>
                </a:lnTo>
                <a:close/>
              </a:path>
            </a:pathLst>
          </a:custGeom>
          <a:solidFill>
            <a:schemeClr val="bg1"/>
          </a:solidFill>
          <a:ln w="0"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8" name="PA_任意多边形 47">
            <a:extLst>
              <a:ext uri="{FF2B5EF4-FFF2-40B4-BE49-F238E27FC236}">
                <a16:creationId xmlns:a16="http://schemas.microsoft.com/office/drawing/2014/main" id="{7B4C4549-ECC6-47F3-836A-8F52D591BC42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rot="18913478">
            <a:off x="4248490" y="-2861264"/>
            <a:ext cx="7848600" cy="6968352"/>
          </a:xfrm>
          <a:custGeom>
            <a:avLst/>
            <a:gdLst>
              <a:gd name="connsiteX0" fmla="*/ 7848600 w 7848600"/>
              <a:gd name="connsiteY0" fmla="*/ 6617910 h 6968352"/>
              <a:gd name="connsiteX1" fmla="*/ 7848600 w 7848600"/>
              <a:gd name="connsiteY1" fmla="*/ 6968352 h 6968352"/>
              <a:gd name="connsiteX2" fmla="*/ 0 w 7848600"/>
              <a:gd name="connsiteY2" fmla="*/ 6968352 h 6968352"/>
              <a:gd name="connsiteX3" fmla="*/ 0 w 7848600"/>
              <a:gd name="connsiteY3" fmla="*/ 0 h 6968352"/>
              <a:gd name="connsiteX4" fmla="*/ 14170 w 7848600"/>
              <a:gd name="connsiteY4" fmla="*/ 0 h 6968352"/>
              <a:gd name="connsiteX5" fmla="*/ 162698 w 7848600"/>
              <a:gd name="connsiteY5" fmla="*/ 6786131 h 69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48600" h="6968352">
                <a:moveTo>
                  <a:pt x="7848600" y="6617910"/>
                </a:moveTo>
                <a:lnTo>
                  <a:pt x="7848600" y="6968352"/>
                </a:lnTo>
                <a:lnTo>
                  <a:pt x="0" y="6968352"/>
                </a:lnTo>
                <a:lnTo>
                  <a:pt x="0" y="0"/>
                </a:lnTo>
                <a:lnTo>
                  <a:pt x="14170" y="0"/>
                </a:lnTo>
                <a:lnTo>
                  <a:pt x="162698" y="6786131"/>
                </a:lnTo>
                <a:close/>
              </a:path>
            </a:pathLst>
          </a:custGeom>
          <a:solidFill>
            <a:srgbClr val="191D6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       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PA_任意多边形 39">
            <a:extLst>
              <a:ext uri="{FF2B5EF4-FFF2-40B4-BE49-F238E27FC236}">
                <a16:creationId xmlns:a16="http://schemas.microsoft.com/office/drawing/2014/main" id="{8C88CED4-CBC4-42E9-B826-30E7F296F0A7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8838248">
            <a:off x="-288410" y="-954442"/>
            <a:ext cx="5754294" cy="7706141"/>
          </a:xfrm>
          <a:custGeom>
            <a:avLst/>
            <a:gdLst>
              <a:gd name="connsiteX0" fmla="*/ 3139628 w 5754294"/>
              <a:gd name="connsiteY0" fmla="*/ 0 h 7706141"/>
              <a:gd name="connsiteX1" fmla="*/ 5754294 w 5754294"/>
              <a:gd name="connsiteY1" fmla="*/ 2710328 h 7706141"/>
              <a:gd name="connsiteX2" fmla="*/ 4512239 w 5754294"/>
              <a:gd name="connsiteY2" fmla="*/ 2710328 h 7706141"/>
              <a:gd name="connsiteX3" fmla="*/ 4512239 w 5754294"/>
              <a:gd name="connsiteY3" fmla="*/ 7706141 h 7706141"/>
              <a:gd name="connsiteX4" fmla="*/ 0 w 5754294"/>
              <a:gd name="connsiteY4" fmla="*/ 3028812 h 7706141"/>
              <a:gd name="connsiteX5" fmla="*/ 3139628 w 5754294"/>
              <a:gd name="connsiteY5" fmla="*/ 0 h 770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54294" h="7706141">
                <a:moveTo>
                  <a:pt x="3139628" y="0"/>
                </a:moveTo>
                <a:lnTo>
                  <a:pt x="5754294" y="2710328"/>
                </a:lnTo>
                <a:lnTo>
                  <a:pt x="4512239" y="2710328"/>
                </a:lnTo>
                <a:lnTo>
                  <a:pt x="4512239" y="7706141"/>
                </a:lnTo>
                <a:lnTo>
                  <a:pt x="0" y="3028812"/>
                </a:lnTo>
                <a:lnTo>
                  <a:pt x="3139628" y="0"/>
                </a:lnTo>
                <a:close/>
              </a:path>
            </a:pathLst>
          </a:custGeom>
          <a:solidFill>
            <a:srgbClr val="002060">
              <a:alpha val="80000"/>
            </a:srgb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PA_任意多边形 38">
            <a:extLst>
              <a:ext uri="{FF2B5EF4-FFF2-40B4-BE49-F238E27FC236}">
                <a16:creationId xmlns:a16="http://schemas.microsoft.com/office/drawing/2014/main" id="{1BE63703-26A8-4C8F-BFAE-972D242F5371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 rot="18838248">
            <a:off x="9131942" y="2362156"/>
            <a:ext cx="4585467" cy="2291254"/>
          </a:xfrm>
          <a:custGeom>
            <a:avLst/>
            <a:gdLst>
              <a:gd name="connsiteX0" fmla="*/ 4585467 w 4585467"/>
              <a:gd name="connsiteY0" fmla="*/ 0 h 2291254"/>
              <a:gd name="connsiteX1" fmla="*/ 2210382 w 4585467"/>
              <a:gd name="connsiteY1" fmla="*/ 2291254 h 2291254"/>
              <a:gd name="connsiteX2" fmla="*/ 0 w 4585467"/>
              <a:gd name="connsiteY2" fmla="*/ 1 h 2291254"/>
              <a:gd name="connsiteX3" fmla="*/ 4585467 w 4585467"/>
              <a:gd name="connsiteY3" fmla="*/ 0 h 2291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85467" h="2291254">
                <a:moveTo>
                  <a:pt x="4585467" y="0"/>
                </a:moveTo>
                <a:lnTo>
                  <a:pt x="2210382" y="2291254"/>
                </a:lnTo>
                <a:lnTo>
                  <a:pt x="0" y="1"/>
                </a:lnTo>
                <a:lnTo>
                  <a:pt x="4585467" y="0"/>
                </a:lnTo>
                <a:close/>
              </a:path>
            </a:pathLst>
          </a:custGeom>
          <a:solidFill>
            <a:srgbClr val="002060">
              <a:alpha val="80000"/>
            </a:srgb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PA_矩形 16">
            <a:extLst>
              <a:ext uri="{FF2B5EF4-FFF2-40B4-BE49-F238E27FC236}">
                <a16:creationId xmlns:a16="http://schemas.microsoft.com/office/drawing/2014/main" id="{A74E8D5B-96AF-496A-8497-2096AA63C3DB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 rot="18838248">
            <a:off x="4188534" y="-2970069"/>
            <a:ext cx="7848600" cy="6801736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11AF224D-FB02-4297-8CF9-6BE9DFE364BC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16388" y="4638693"/>
            <a:ext cx="3044446" cy="59055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PA_文本框 12">
            <a:extLst>
              <a:ext uri="{FF2B5EF4-FFF2-40B4-BE49-F238E27FC236}">
                <a16:creationId xmlns:a16="http://schemas.microsoft.com/office/drawing/2014/main" id="{E52F7A86-95D8-4919-9267-BD2FCBE9B29C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512744" y="3620640"/>
            <a:ext cx="5957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b="1" spc="50" dirty="0">
                <a:solidFill>
                  <a:srgbClr val="FFC000"/>
                </a:solidFill>
                <a:cs typeface="+mn-ea"/>
                <a:sym typeface="+mn-lt"/>
              </a:rPr>
              <a:t>感谢您的观看指导</a:t>
            </a:r>
            <a:endParaRPr kumimoji="0" lang="zh-CN" altLang="en-US" sz="4800" b="1" i="0" u="none" strike="noStrike" kern="1200" cap="none" spc="5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CD759C85-9862-46DC-8FAD-3C8542DC517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747" y="5827238"/>
            <a:ext cx="4073524" cy="97074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62079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3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75E-6 0 L 0.14765 0 " pathEditMode="relative" rAng="0" ptsTypes="AA">
                                      <p:cBhvr>
                                        <p:cTn id="30" dur="4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83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8" grpId="0" animBg="1"/>
      <p:bldP spid="40" grpId="0" animBg="1"/>
      <p:bldP spid="39" grpId="0" animBg="1"/>
      <p:bldP spid="17" grpId="0" animBg="1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情景描述</a:t>
            </a:r>
          </a:p>
        </p:txBody>
      </p:sp>
      <p:sp>
        <p:nvSpPr>
          <p:cNvPr id="4" name="矩形 3"/>
          <p:cNvSpPr/>
          <p:nvPr/>
        </p:nvSpPr>
        <p:spPr>
          <a:xfrm>
            <a:off x="681313" y="876698"/>
            <a:ext cx="14157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情境描述</a:t>
            </a:r>
          </a:p>
        </p:txBody>
      </p:sp>
      <p:sp>
        <p:nvSpPr>
          <p:cNvPr id="14" name="矩形 13"/>
          <p:cNvSpPr/>
          <p:nvPr/>
        </p:nvSpPr>
        <p:spPr>
          <a:xfrm>
            <a:off x="700142" y="1400229"/>
            <a:ext cx="10942698" cy="962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某公司电气检修人员对公司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1#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车间智能生产线的原料仓库的故障进行了维修，次日检修工因工作原因调离工作岗位，公司领导要求你咨询检修情况，写一份检修档案和检修报告。</a:t>
            </a:r>
          </a:p>
        </p:txBody>
      </p:sp>
      <p:sp>
        <p:nvSpPr>
          <p:cNvPr id="6" name="矩形 5"/>
          <p:cNvSpPr/>
          <p:nvPr/>
        </p:nvSpPr>
        <p:spPr>
          <a:xfrm>
            <a:off x="4405623" y="5971493"/>
            <a:ext cx="35317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24-1 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检修工作后的生产恢复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7085" y="2677868"/>
            <a:ext cx="8052619" cy="3079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886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4" name="矩形 3"/>
          <p:cNvSpPr/>
          <p:nvPr/>
        </p:nvSpPr>
        <p:spPr>
          <a:xfrm>
            <a:off x="681313" y="87669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一、信息收集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7424" y="1393679"/>
            <a:ext cx="35702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dirty="0">
                <a:latin typeface="黑体" panose="02010609060101010101" pitchFamily="49" charset="-122"/>
              </a:rPr>
              <a:t>停车检修后的恢复工作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039996" y="5904003"/>
            <a:ext cx="19928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24-2 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检修现场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3282" y="1941398"/>
            <a:ext cx="6571496" cy="364436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81313" y="1941398"/>
            <a:ext cx="3746352" cy="962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）检修作业完成后还需要做好哪些文明生产工作？</a:t>
            </a:r>
          </a:p>
        </p:txBody>
      </p:sp>
      <p:sp>
        <p:nvSpPr>
          <p:cNvPr id="13" name="矩形 12"/>
          <p:cNvSpPr/>
          <p:nvPr/>
        </p:nvSpPr>
        <p:spPr>
          <a:xfrm>
            <a:off x="681313" y="2800626"/>
            <a:ext cx="3746352" cy="3271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工作完工后，应全面检查并组织清扫、整理工作现场，做到“工完、料净、场地清”，恢复“检修自理的安全措施”，保留运行人员所做的安全措施，确认无误后，带领全体工作班成员撤离工作现场。</a:t>
            </a:r>
          </a:p>
        </p:txBody>
      </p:sp>
    </p:spTree>
    <p:extLst>
      <p:ext uri="{BB962C8B-B14F-4D97-AF65-F5344CB8AC3E}">
        <p14:creationId xmlns:p14="http://schemas.microsoft.com/office/powerpoint/2010/main" val="362821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12" name="矩形 11"/>
          <p:cNvSpPr/>
          <p:nvPr/>
        </p:nvSpPr>
        <p:spPr>
          <a:xfrm>
            <a:off x="159872" y="957812"/>
            <a:ext cx="116914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）检修现场执行“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6S”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管理，判断下列图标是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6S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中的那一项，并用线连接。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033" y="2067200"/>
            <a:ext cx="1371719" cy="143268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2626" y="2067200"/>
            <a:ext cx="1379340" cy="140220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7840" y="2067200"/>
            <a:ext cx="1341236" cy="13793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4950" y="2067200"/>
            <a:ext cx="1382996" cy="130486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63820" y="2067200"/>
            <a:ext cx="1338411" cy="138352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58105" y="2067200"/>
            <a:ext cx="1422309" cy="132642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202078" y="5079250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整顿</a:t>
            </a:r>
          </a:p>
        </p:txBody>
      </p:sp>
      <p:sp>
        <p:nvSpPr>
          <p:cNvPr id="13" name="矩形 12"/>
          <p:cNvSpPr/>
          <p:nvPr/>
        </p:nvSpPr>
        <p:spPr>
          <a:xfrm>
            <a:off x="2972778" y="5079250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整理</a:t>
            </a:r>
          </a:p>
        </p:txBody>
      </p:sp>
      <p:sp>
        <p:nvSpPr>
          <p:cNvPr id="14" name="矩形 13"/>
          <p:cNvSpPr/>
          <p:nvPr/>
        </p:nvSpPr>
        <p:spPr>
          <a:xfrm>
            <a:off x="4849644" y="5079250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清洁</a:t>
            </a:r>
          </a:p>
        </p:txBody>
      </p:sp>
      <p:sp>
        <p:nvSpPr>
          <p:cNvPr id="15" name="矩形 14"/>
          <p:cNvSpPr/>
          <p:nvPr/>
        </p:nvSpPr>
        <p:spPr>
          <a:xfrm>
            <a:off x="6851378" y="5079250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清扫</a:t>
            </a:r>
          </a:p>
        </p:txBody>
      </p:sp>
      <p:sp>
        <p:nvSpPr>
          <p:cNvPr id="16" name="矩形 15"/>
          <p:cNvSpPr/>
          <p:nvPr/>
        </p:nvSpPr>
        <p:spPr>
          <a:xfrm>
            <a:off x="8667540" y="5079250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安全</a:t>
            </a:r>
          </a:p>
        </p:txBody>
      </p:sp>
      <p:sp>
        <p:nvSpPr>
          <p:cNvPr id="17" name="矩形 16"/>
          <p:cNvSpPr/>
          <p:nvPr/>
        </p:nvSpPr>
        <p:spPr>
          <a:xfrm>
            <a:off x="10394054" y="5079250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素养</a:t>
            </a:r>
          </a:p>
        </p:txBody>
      </p:sp>
    </p:spTree>
    <p:extLst>
      <p:ext uri="{BB962C8B-B14F-4D97-AF65-F5344CB8AC3E}">
        <p14:creationId xmlns:p14="http://schemas.microsoft.com/office/powerpoint/2010/main" val="935970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12" name="矩形 11"/>
          <p:cNvSpPr/>
          <p:nvPr/>
        </p:nvSpPr>
        <p:spPr>
          <a:xfrm>
            <a:off x="159872" y="957812"/>
            <a:ext cx="116914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）查询资料小组内举例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6S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项的含义并填入表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24-1 6S 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含义。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186994" y="4917886"/>
            <a:ext cx="1786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24-1 6S 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含义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4622" y="1632155"/>
            <a:ext cx="9897059" cy="302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624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12" name="矩形 11"/>
          <p:cNvSpPr/>
          <p:nvPr/>
        </p:nvSpPr>
        <p:spPr>
          <a:xfrm>
            <a:off x="159872" y="957812"/>
            <a:ext cx="116914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）整理就是将必要和不必要物品进行区分，并将不必要的物品进行废弃的活动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1190" y="1511810"/>
            <a:ext cx="116914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）必要的物品和不必要的物品怎样区分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305" y="2199373"/>
            <a:ext cx="6732719" cy="354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396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6" name="矩形 5"/>
          <p:cNvSpPr/>
          <p:nvPr/>
        </p:nvSpPr>
        <p:spPr>
          <a:xfrm>
            <a:off x="859120" y="921500"/>
            <a:ext cx="116914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）整理的目的是什么？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31473" y="1475498"/>
            <a:ext cx="5738904" cy="1732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腾出空间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防止误送、误用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塑造清爽的工作场所</a:t>
            </a:r>
          </a:p>
        </p:txBody>
      </p:sp>
      <p:sp>
        <p:nvSpPr>
          <p:cNvPr id="8" name="矩形 7"/>
          <p:cNvSpPr/>
          <p:nvPr/>
        </p:nvSpPr>
        <p:spPr>
          <a:xfrm>
            <a:off x="859120" y="3324041"/>
            <a:ext cx="116914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）整理的目标是什么？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24642" y="3878039"/>
            <a:ext cx="11691470" cy="1732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无使用价值的物品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不使用的物品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造成运输不便的物品</a:t>
            </a:r>
          </a:p>
        </p:txBody>
      </p:sp>
    </p:spTree>
    <p:extLst>
      <p:ext uri="{BB962C8B-B14F-4D97-AF65-F5344CB8AC3E}">
        <p14:creationId xmlns:p14="http://schemas.microsoft.com/office/powerpoint/2010/main" val="95010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6" name="矩形 5"/>
          <p:cNvSpPr/>
          <p:nvPr/>
        </p:nvSpPr>
        <p:spPr>
          <a:xfrm>
            <a:off x="859120" y="921500"/>
            <a:ext cx="116914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）推行整理的要领是什么？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31472" y="1475498"/>
            <a:ext cx="1056191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马上要用的、暂时不用的、长期不用的要区分对待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即便是必需品，也要适量；将必需品的数量降到最低程度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在哪儿都可有可无的物品，不管是谁买的，有多昂贵，也应坚决处理掉，决不手软</a:t>
            </a:r>
          </a:p>
        </p:txBody>
      </p:sp>
      <p:sp>
        <p:nvSpPr>
          <p:cNvPr id="8" name="矩形 7"/>
          <p:cNvSpPr/>
          <p:nvPr/>
        </p:nvSpPr>
        <p:spPr>
          <a:xfrm>
            <a:off x="859120" y="3324041"/>
            <a:ext cx="207233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24-1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整顿是指将必要的物品要根据用途和频度指定保管场所，必要时可随时取出使用。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2736" y="3563565"/>
            <a:ext cx="4292299" cy="259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14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6" name="矩形 5"/>
          <p:cNvSpPr/>
          <p:nvPr/>
        </p:nvSpPr>
        <p:spPr>
          <a:xfrm>
            <a:off x="1029450" y="1289052"/>
            <a:ext cx="116914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）小组讨论整顿的含义是什么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7" name="矩形 6"/>
          <p:cNvSpPr/>
          <p:nvPr/>
        </p:nvSpPr>
        <p:spPr>
          <a:xfrm>
            <a:off x="1513542" y="2076133"/>
            <a:ext cx="10561915" cy="2347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容易看的标记；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取拿要方便，所存放的物品要取拿方便；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物品要保管成可随时拿到使用的状态；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决定适当的保管数量；</a:t>
            </a:r>
          </a:p>
        </p:txBody>
      </p:sp>
    </p:spTree>
    <p:extLst>
      <p:ext uri="{BB962C8B-B14F-4D97-AF65-F5344CB8AC3E}">
        <p14:creationId xmlns:p14="http://schemas.microsoft.com/office/powerpoint/2010/main" val="51666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d44740f0-44e0-4e51-a9fe-704a7441103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COLOR-TEXT" val="Color_Theme"/>
  <p:tag name="SCENECOLOR-TEXT-VALUE" val="4"/>
  <p:tag name="SCENESHAPETYPE" val="SceneText"/>
  <p:tag name="SCENESHAPESUBTYPE" val="SceneTitleText"/>
  <p:tag name="TXTGRP" val="2"/>
  <p:tag name="POCKET_APPLY_TIME" val="2018年11月25日 星期日"/>
  <p:tag name="POCKET_APPLY_TYPE" val="Slide"/>
  <p:tag name="APPLYORDER" val="文本框 12"/>
  <p:tag name="RESOURCEID" val="636787568546942769"/>
  <p:tag name="SCENEID" val="636787568546942769"/>
  <p:tag name="SCENELINKIDS" val="2|49|48|40|39|17|10|13|14"/>
  <p:tag name="ANIMSTRING" val="s_63678756854694276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AKCCOLORTYPE" val="Color_Theme"/>
  <p:tag name="BAKCCOLOR" val="1"/>
  <p:tag name="COLORS" val="1,16777215,动画主题色0|2,12611584,动画主题色1|3,16547100,动画主题色2|4,4210752,动画主题色3"/>
  <p:tag name="POCKET_APPLY_TIME" val="2018年11月25日 星期日"/>
  <p:tag name="POCKET_APPLY_TYPE" val="Slid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SHAPENAME" val="主题图片"/>
  <p:tag name="SCENESHAPETYPE" val="SceneShape"/>
  <p:tag name="SCENESHAPESUBTYPE" val="ScenePicShape"/>
  <p:tag name="POCKET_APPLY_TIME" val="2018年11月25日 星期日"/>
  <p:tag name="POCKET_APPLY_TYPE" val="Slide"/>
  <p:tag name="APPLYORDER" val="图片 1"/>
  <p:tag name="RESOURCEID" val="636787568546942769"/>
  <p:tag name="SCENEID" val="636787568546942769"/>
  <p:tag name="SCENELINKIDS" val="2|49|48|40|39|17|10|13|14"/>
  <p:tag name="ANIMSTRING" val="s_63678756854694276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COLOR-FILL" val="Color_Theme"/>
  <p:tag name="SCENECOLOR-FILL-VALUE" val="1"/>
  <p:tag name="SCENECOLOR-TEXT" val="Color_Theme"/>
  <p:tag name="SCENECOLOR-TEXT-VALUE" val="1"/>
  <p:tag name="SCENESHAPETYPE" val="SceneText"/>
  <p:tag name="SCENESHAPESUBTYPE" val="SceneTitleText"/>
  <p:tag name="TXTGRP" val="0"/>
  <p:tag name="POCKET_APPLY_TIME" val="2018年11月25日 星期日"/>
  <p:tag name="POCKET_APPLY_TYPE" val="Slide"/>
  <p:tag name="APPLYORDER" val="任意多边形 48"/>
  <p:tag name="RESOURCEID" val="636787568546942769"/>
  <p:tag name="SCENEID" val="636787568546942769"/>
  <p:tag name="SCENELINKIDS" val="2|49|48|40|39|17|10|13|14"/>
  <p:tag name="ANIMSTRING" val="s_63678756854694276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COLOR-FILL" val="Color_Theme"/>
  <p:tag name="SCENECOLOR-FILL-VALUE" val="2"/>
  <p:tag name="SCENESHAPETYPE" val="SceneShape"/>
  <p:tag name="SCENESHAPESUBTYPE" val="SceneSimpleShape"/>
  <p:tag name="POCKET_APPLY_TIME" val="2018年11月25日 星期日"/>
  <p:tag name="POCKET_APPLY_TYPE" val="Slide"/>
  <p:tag name="APPLYORDER" val="任意多边形 47"/>
  <p:tag name="RESOURCEID" val="636787568546942769"/>
  <p:tag name="SCENEID" val="636787568546942769"/>
  <p:tag name="SCENELINKIDS" val="2|49|48|40|39|17|10|13|14"/>
  <p:tag name="ANIMSTRING" val="s_63678756854694276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COLOR-FILL" val="Color_Theme"/>
  <p:tag name="SCENECOLOR-FILL-VALUE" val="3"/>
  <p:tag name="SCENESHAPETYPE" val="SceneShape"/>
  <p:tag name="SCENESHAPESUBTYPE" val="SceneSimpleShape"/>
  <p:tag name="POCKET_APPLY_TIME" val="2018年11月25日 星期日"/>
  <p:tag name="POCKET_APPLY_TYPE" val="Slide"/>
  <p:tag name="APPLYORDER" val="任意多边形 39"/>
  <p:tag name="RESOURCEID" val="636787568546942769"/>
  <p:tag name="SCENEID" val="636787568546942769"/>
  <p:tag name="SCENELINKIDS" val="2|49|48|40|39|17|10|13|14"/>
  <p:tag name="ANIMSTRING" val="s_63678756854694276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COLOR-FILL" val="Color_Theme"/>
  <p:tag name="SCENECOLOR-FILL-VALUE" val="3"/>
  <p:tag name="SCENESHAPETYPE" val="SceneShape"/>
  <p:tag name="SCENESHAPESUBTYPE" val="SceneSimpleShape"/>
  <p:tag name="POCKET_APPLY_TIME" val="2018年11月25日 星期日"/>
  <p:tag name="POCKET_APPLY_TYPE" val="Slide"/>
  <p:tag name="APPLYORDER" val="任意多边形 38"/>
  <p:tag name="RESOURCEID" val="636787568546942769"/>
  <p:tag name="SCENEID" val="636787568546942769"/>
  <p:tag name="SCENELINKIDS" val="2|49|48|40|39|17|10|13|14"/>
  <p:tag name="ANIMSTRING" val="s_63678756854694276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COLOR-LINE" val="Color_Theme"/>
  <p:tag name="SCENECOLOR-LINE-VALUE" val="1"/>
  <p:tag name="SCENESHAPETYPE" val="SceneShape"/>
  <p:tag name="SCENESHAPESUBTYPE" val="SceneSimpleShape"/>
  <p:tag name="POCKET_APPLY_TIME" val="2018年11月25日 星期日"/>
  <p:tag name="POCKET_APPLY_TYPE" val="Slide"/>
  <p:tag name="APPLYORDER" val="矩形 16"/>
  <p:tag name="RESOURCEID" val="636787568546942769"/>
  <p:tag name="SCENEID" val="636787568546942769"/>
  <p:tag name="SCENELINKIDS" val="2|49|48|40|39|17|10|13|14"/>
  <p:tag name="ANIMSTRING" val="s_63678756854694276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ENECOLOR-FILL" val="Color_Theme"/>
  <p:tag name="SCENECOLOR-FILL-VALUE" val="3"/>
  <p:tag name="SCENECOLOR-TEXT" val="Color_Theme"/>
  <p:tag name="SCENECOLOR-TEXT-VALU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>
        <a:spAutoFit/>
      </a:bodyPr>
      <a:lstStyle>
        <a:defPPr algn="l">
          <a:defRPr sz="4400" dirty="0">
            <a:latin typeface="+mj-ea"/>
            <a:ea typeface="+mj-ea"/>
          </a:defRPr>
        </a:defPPr>
      </a:lstStyle>
    </a:spDef>
    <a:txDef>
      <a:spPr>
        <a:noFill/>
      </a:spPr>
      <a:bodyPr wrap="none" rtlCol="0">
        <a:spAutoFit/>
      </a:bodyPr>
      <a:lstStyle>
        <a:defPPr algn="l">
          <a:defRPr sz="2800" dirty="0" smtClean="0">
            <a:latin typeface="+mj-ea"/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23515</TotalTime>
  <Words>991</Words>
  <Application>Microsoft Office PowerPoint</Application>
  <PresentationFormat>宽屏</PresentationFormat>
  <Paragraphs>120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等线</vt:lpstr>
      <vt:lpstr>等线 Light</vt:lpstr>
      <vt:lpstr>黑体</vt:lpstr>
      <vt:lpstr>微软雅黑</vt:lpstr>
      <vt:lpstr>Arial</vt:lpstr>
      <vt:lpstr>Arial Black</vt:lpstr>
      <vt:lpstr>Calibri</vt:lpstr>
      <vt:lpstr>Impact</vt:lpstr>
      <vt:lpstr>Office 主题​​</vt:lpstr>
      <vt:lpstr>1_自定义设计方案</vt:lpstr>
      <vt:lpstr>自定义设计方案</vt:lpstr>
      <vt:lpstr>检修工作完成后的 生产恢复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Jie</dc:creator>
  <cp:lastModifiedBy>DELL</cp:lastModifiedBy>
  <cp:revision>1412</cp:revision>
  <dcterms:created xsi:type="dcterms:W3CDTF">2018-03-05T03:36:30Z</dcterms:created>
  <dcterms:modified xsi:type="dcterms:W3CDTF">2022-04-27T02:56:58Z</dcterms:modified>
  <cp:contentStatus/>
</cp:coreProperties>
</file>